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7" r:id="rId2"/>
    <p:sldMasterId id="2147484710" r:id="rId3"/>
  </p:sldMasterIdLst>
  <p:notesMasterIdLst>
    <p:notesMasterId r:id="rId36"/>
  </p:notesMasterIdLst>
  <p:sldIdLst>
    <p:sldId id="277" r:id="rId4"/>
    <p:sldId id="703" r:id="rId5"/>
    <p:sldId id="720" r:id="rId6"/>
    <p:sldId id="719" r:id="rId7"/>
    <p:sldId id="705" r:id="rId8"/>
    <p:sldId id="659" r:id="rId9"/>
    <p:sldId id="660" r:id="rId10"/>
    <p:sldId id="661" r:id="rId11"/>
    <p:sldId id="662" r:id="rId12"/>
    <p:sldId id="663" r:id="rId13"/>
    <p:sldId id="714" r:id="rId14"/>
    <p:sldId id="668" r:id="rId15"/>
    <p:sldId id="669" r:id="rId16"/>
    <p:sldId id="670" r:id="rId17"/>
    <p:sldId id="671" r:id="rId18"/>
    <p:sldId id="708" r:id="rId19"/>
    <p:sldId id="676" r:id="rId20"/>
    <p:sldId id="709" r:id="rId21"/>
    <p:sldId id="677" r:id="rId22"/>
    <p:sldId id="678" r:id="rId23"/>
    <p:sldId id="679" r:id="rId24"/>
    <p:sldId id="711" r:id="rId25"/>
    <p:sldId id="680" r:id="rId26"/>
    <p:sldId id="684" r:id="rId27"/>
    <p:sldId id="710" r:id="rId28"/>
    <p:sldId id="685" r:id="rId29"/>
    <p:sldId id="686" r:id="rId30"/>
    <p:sldId id="687" r:id="rId31"/>
    <p:sldId id="615" r:id="rId32"/>
    <p:sldId id="715" r:id="rId33"/>
    <p:sldId id="716" r:id="rId34"/>
    <p:sldId id="517" r:id="rId3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BDC11F"/>
    <a:srgbClr val="200AC2"/>
    <a:srgbClr val="990000"/>
    <a:srgbClr val="F36253"/>
    <a:srgbClr val="57F380"/>
    <a:srgbClr val="008000"/>
    <a:srgbClr val="04D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9" autoAdjust="0"/>
    <p:restoredTop sz="99137" autoAdjust="0"/>
  </p:normalViewPr>
  <p:slideViewPr>
    <p:cSldViewPr>
      <p:cViewPr varScale="1">
        <p:scale>
          <a:sx n="42" d="100"/>
          <a:sy n="42" d="100"/>
        </p:scale>
        <p:origin x="124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pt-BR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pt-BR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E82548-1889-47D3-BC8E-8518858F4076}" type="datetimeFigureOut">
              <a:rPr lang="pt-BR"/>
              <a:pPr>
                <a:defRPr/>
              </a:pPr>
              <a:t>21/03/2024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pt-BR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pt-BR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EE8A7C-228C-4810-8C08-00E88F34BBE2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1876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t>Esta apresentação demonstra os novos recursos do PowerPoint e é visualizada com melhor resolução no modo Apresentação de Slides. Esses slides foram projetados para fornecer a você idéias excelentes de criação de apresentações no PowerPoint 2010.</a:t>
            </a:r>
          </a:p>
          <a:p>
            <a:pPr eaLnBrk="1" hangingPunct="1">
              <a:spcBef>
                <a:spcPct val="0"/>
              </a:spcBef>
            </a:pPr>
            <a:endParaRPr/>
          </a:p>
          <a:p>
            <a:pPr eaLnBrk="1" hangingPunct="1">
              <a:spcBef>
                <a:spcPct val="0"/>
              </a:spcBef>
            </a:pPr>
            <a:r>
              <a:t>Para obter mais exemplos de modelos, clique na guia Arquivo e, na guia Novo, clique em Exemplos de Modelos.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733152-8BD7-42C7-B7AD-F612DE7F24FA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3744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7740A6-EC72-49EC-B5AF-83C6730DCE8B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14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815808-B8C6-49C1-B1B3-814A353EE701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232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8399EE-2D4C-46B5-938F-7DFAAFCCE5D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252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3002CA-BD9F-4E4F-9369-8C0EB53AE7C5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006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CBA91A-AE38-4985-B8A7-659D0F54AAD0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68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FE055F-42F3-409D-BD38-3C778FED7D91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60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20E7DF-9BD7-4421-8A1F-394FBB1DCB0B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777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CF4F23-D03A-4017-B2AC-6584B586178F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305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1DE37C-1166-4D43-9962-8D28435F182F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362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9ABBDD-5715-4CCF-8B1E-B4CB0E3DF100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993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DCC680-2F64-4CCF-9905-3C95E8CDF869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279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B7E60C-3562-4BAA-9935-96D6C9F009B3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856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A91E3-6FF3-490E-9C1D-35499E2EF6AF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47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5A3B8A-0FCB-4180-BFA1-C59D34A9EECA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46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C969D2-71B7-4711-9E86-E10C20D4FF18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404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E18828-B0D1-46C0-B46E-BDF377644A7B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946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5A3A0-1FB8-49D5-80CE-D70E65532338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459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D5AB6A-7ACA-4430-B14E-30B4535F395B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12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0638"/>
            <a:ext cx="34988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20638"/>
            <a:ext cx="5624512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817813"/>
            <a:ext cx="7669212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2819400"/>
            <a:ext cx="14605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5089525"/>
            <a:ext cx="9097962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3"/>
          <p:cNvSpPr/>
          <p:nvPr userDrawn="1"/>
        </p:nvSpPr>
        <p:spPr>
          <a:xfrm>
            <a:off x="8755063" y="2470150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>
              <a:solidFill>
                <a:srgbClr val="F47F28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pt-BR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>
            <a:normAutofit/>
          </a:bodyPr>
          <a:lstStyle>
            <a:lvl1pPr marL="0" indent="0" eaLnBrk="1" latinLnBrk="0" hangingPunct="1">
              <a:defRPr kumimoji="0" lang="pt-BR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9FAA25D-12D5-47BC-90EB-2D641E69CF62}" type="datetimeFigureOut">
              <a:rPr lang="pt-BR"/>
              <a:pPr>
                <a:defRPr/>
              </a:pPr>
              <a:t>21/03/2024</a:t>
            </a:fld>
            <a:endParaRPr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132157F-C715-4188-AF1D-E7580B639F08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1127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ídia com Legen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 userDrawn="1"/>
        </p:nvSpPr>
        <p:spPr>
          <a:xfrm>
            <a:off x="595313" y="4800600"/>
            <a:ext cx="4873625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pt-B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 rtlCol="0">
            <a:normAutofit/>
          </a:bodyPr>
          <a:lstStyle>
            <a:lvl1pPr eaLnBrk="1" latinLnBrk="0" hangingPunct="1">
              <a:buNone/>
              <a:defRPr kumimoji="0" lang="pt-BR"/>
            </a:lvl1pPr>
          </a:lstStyle>
          <a:p>
            <a:pPr lvl="0"/>
            <a:r>
              <a:rPr lang="pt-BR" noProof="0"/>
              <a:t>Clique no ícone para adicionar mídia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pt-BR"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CAA58E-35CD-43D8-B8A0-FB8150CC3A97}" type="datetimeFigureOut">
              <a:rPr lang="pt-BR"/>
              <a:pPr>
                <a:defRPr/>
              </a:pPr>
              <a:t>21/03/2024</a:t>
            </a:fld>
            <a:endParaRPr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4CFADA6-8CAE-45D7-BE41-82BB0230C808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347413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1792288" y="4800600"/>
            <a:ext cx="5500687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pt-B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eaLnBrk="1" latinLnBrk="0" hangingPunct="1">
              <a:buNone/>
              <a:defRPr kumimoji="0" lang="pt-BR" sz="3200"/>
            </a:lvl1pPr>
            <a:lvl2pPr marL="457200" indent="0" eaLnBrk="1" latinLnBrk="0" hangingPunct="1">
              <a:buNone/>
              <a:defRPr kumimoji="0" lang="pt-BR" sz="2800"/>
            </a:lvl2pPr>
            <a:lvl3pPr marL="914400" indent="0" eaLnBrk="1" latinLnBrk="0" hangingPunct="1">
              <a:buNone/>
              <a:defRPr kumimoji="0" lang="pt-BR" sz="2400"/>
            </a:lvl3pPr>
            <a:lvl4pPr marL="1371600" indent="0" eaLnBrk="1" latinLnBrk="0" hangingPunct="1">
              <a:buNone/>
              <a:defRPr kumimoji="0" lang="pt-BR" sz="2000"/>
            </a:lvl4pPr>
            <a:lvl5pPr marL="1828800" indent="0" eaLnBrk="1" latinLnBrk="0" hangingPunct="1">
              <a:buNone/>
              <a:defRPr kumimoji="0" lang="pt-BR" sz="2000"/>
            </a:lvl5pPr>
            <a:lvl6pPr marL="2286000" indent="0" eaLnBrk="1" latinLnBrk="0" hangingPunct="1">
              <a:buNone/>
              <a:defRPr kumimoji="0" lang="pt-BR" sz="2000"/>
            </a:lvl6pPr>
            <a:lvl7pPr marL="2743200" indent="0" eaLnBrk="1" latinLnBrk="0" hangingPunct="1">
              <a:buNone/>
              <a:defRPr kumimoji="0" lang="pt-BR" sz="2000"/>
            </a:lvl7pPr>
            <a:lvl8pPr marL="3200400" indent="0" eaLnBrk="1" latinLnBrk="0" hangingPunct="1">
              <a:buNone/>
              <a:defRPr kumimoji="0" lang="pt-BR" sz="2000"/>
            </a:lvl8pPr>
            <a:lvl9pPr marL="3657600" indent="0" eaLnBrk="1" latinLnBrk="0" hangingPunct="1">
              <a:buNone/>
              <a:defRPr kumimoji="0" lang="pt-BR" sz="2000"/>
            </a:lvl9pPr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pt-BR" sz="1400"/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4CA7309-5019-44A9-9CE2-138A1B946191}" type="datetimeFigureOut">
              <a:rPr lang="pt-BR"/>
              <a:pPr>
                <a:defRPr/>
              </a:pPr>
              <a:t>21/03/2024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00D7B4C-D9A5-450A-AADB-122ADABAD8D0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161230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Texto Vertica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pt-BR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4044A-7527-4437-9C15-70C45E7C209B}" type="datetimeFigureOut">
              <a:rPr lang="pt-BR"/>
              <a:pPr>
                <a:defRPr/>
              </a:pPr>
              <a:t>21/03/2024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0BF33-80FF-452C-ACE9-B8ED3373E796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281746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31C125E8-216B-4260-B417-3DDAAED56703}" type="datetimeFigureOut">
              <a:rPr lang="pt-BR"/>
              <a:pPr>
                <a:defRPr/>
              </a:pPr>
              <a:t>21/03/2024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DDCCF9A5-2225-4D38-8493-AE1CF6E06C23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44152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FDA86-98E9-4045-A1EA-B1F0C45FEB93}" type="datetimeFigureOut">
              <a:rPr lang="pt-BR"/>
              <a:pPr>
                <a:defRPr/>
              </a:pPr>
              <a:t>21/03/2024</a:t>
            </a:fld>
            <a:endParaRPr lang="pt-BR"/>
          </a:p>
        </p:txBody>
      </p:sp>
      <p:sp>
        <p:nvSpPr>
          <p:cNvPr id="5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39190-379D-4ADA-94B1-1FDF9F28A1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712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586F1-00E3-47B5-82E5-2E8D4E43DE84}" type="datetimeFigureOut">
              <a:rPr lang="pt-BR"/>
              <a:pPr>
                <a:defRPr/>
              </a:pPr>
              <a:t>21/03/2024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EC994-F79E-42D5-845F-7365D1CE94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8104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/>
              <a:t>             </a:t>
            </a:r>
          </a:p>
        </p:txBody>
      </p:sp>
      <p:sp>
        <p:nvSpPr>
          <p:cNvPr id="5" name="Rectangle 7"/>
          <p:cNvSpPr/>
          <p:nvPr userDrawn="1"/>
        </p:nvSpPr>
        <p:spPr>
          <a:xfrm>
            <a:off x="8686800" y="5265738"/>
            <a:ext cx="457200" cy="968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6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/>
              <a:t>      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5513D-80D4-48ED-8900-94BA74EC5D3E}" type="datetimeFigureOut">
              <a:rPr lang="en-US"/>
              <a:pPr>
                <a:defRPr/>
              </a:pPr>
              <a:t>3/21/2024</a:t>
            </a:fld>
            <a:endParaRPr 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3B389-681A-43C7-BAEB-8901AD3063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724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4814A-311B-4F58-BFD6-703FDBB55EB0}" type="datetimeFigureOut">
              <a:rPr lang="pt-BR"/>
              <a:pPr>
                <a:defRPr/>
              </a:pPr>
              <a:t>21/03/2024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A74CB-5C7B-4CB9-AB81-8D96176299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672034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5A479-5BCC-488D-AE6A-DCB81C7C430B}" type="datetimeFigureOut">
              <a:rPr lang="pt-BR"/>
              <a:pPr>
                <a:defRPr/>
              </a:pPr>
              <a:t>21/03/2024</a:t>
            </a:fld>
            <a:endParaRPr lang="pt-BR"/>
          </a:p>
        </p:txBody>
      </p:sp>
      <p:sp>
        <p:nvSpPr>
          <p:cNvPr id="8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51D6B-0CA3-44E6-B366-E4A6327D62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42221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845F9-9ABD-4F24-8731-3E5AB92FE0B5}" type="datetimeFigureOut">
              <a:rPr lang="pt-BR"/>
              <a:pPr>
                <a:defRPr/>
              </a:pPr>
              <a:t>21/03/2024</a:t>
            </a:fld>
            <a:endParaRPr lang="pt-BR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7D7E6-4BEC-44CF-9FD3-35D995A557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341284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/>
              <a:t>             </a:t>
            </a:r>
          </a:p>
        </p:txBody>
      </p:sp>
      <p:sp>
        <p:nvSpPr>
          <p:cNvPr id="5" name="Rectangle 7"/>
          <p:cNvSpPr/>
          <p:nvPr userDrawn="1"/>
        </p:nvSpPr>
        <p:spPr>
          <a:xfrm>
            <a:off x="8686800" y="5265738"/>
            <a:ext cx="457200" cy="968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6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/>
              <a:t>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>
            <a:normAutofit/>
          </a:bodyPr>
          <a:lstStyle>
            <a:lvl1pPr algn="l" eaLnBrk="1" latinLnBrk="0" hangingPunct="1">
              <a:defRPr kumimoji="0" lang="pt-BR" sz="3000" b="1" cap="all"/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pt-BR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pt-B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pt-B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A3696203-2E93-45C6-BF95-ED272E3B3542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2685469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75536-D7FC-4C6D-BD98-7ACF0A5583E8}" type="datetimeFigureOut">
              <a:rPr lang="pt-BR"/>
              <a:pPr>
                <a:defRPr/>
              </a:pPr>
              <a:t>21/03/2024</a:t>
            </a:fld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A7185-A1A2-45AE-B115-C1136C4B988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83237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10D69-0DE6-4125-AAFC-A116D0649143}" type="datetimeFigureOut">
              <a:rPr lang="pt-BR"/>
              <a:pPr>
                <a:defRPr/>
              </a:pPr>
              <a:t>21/03/2024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3F63-71ED-47F3-9770-446C12642C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072853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Triângulo retângulo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orma liv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9" name="Rectangle 7"/>
          <p:cNvSpPr/>
          <p:nvPr userDrawn="1"/>
        </p:nvSpPr>
        <p:spPr>
          <a:xfrm>
            <a:off x="1792288" y="4800600"/>
            <a:ext cx="5500687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1">
              <a:latin typeface="Georgia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10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E55DA-5261-4BEC-9891-E0D9998F02F1}" type="datetimeFigureOut">
              <a:rPr lang="pt-BR"/>
              <a:pPr>
                <a:defRPr/>
              </a:pPr>
              <a:t>21/03/2024</a:t>
            </a:fld>
            <a:endParaRPr lang="pt-BR"/>
          </a:p>
        </p:txBody>
      </p:sp>
      <p:sp>
        <p:nvSpPr>
          <p:cNvPr id="11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EFA45-D1BB-405A-B693-4DF35150ED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665895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1CDA7-723B-4AE1-A77C-CC45E990237C}" type="datetimeFigureOut">
              <a:rPr lang="pt-BR"/>
              <a:pPr>
                <a:defRPr/>
              </a:pPr>
              <a:t>21/03/2024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3A3FA-5F21-4CCF-992A-A9F6BD8F74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28834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364C5-4592-4BB4-899B-0D54EBAED4C4}" type="datetimeFigureOut">
              <a:rPr lang="pt-BR"/>
              <a:pPr>
                <a:defRPr/>
              </a:pPr>
              <a:t>21/03/2024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93A9F-C1C5-40C2-9EC6-BEB63523CC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7901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A67B0-81F3-4005-A657-8EA242A4E4A2}" type="datetimeFigureOut">
              <a:rPr lang="pt-BR"/>
              <a:pPr>
                <a:defRPr/>
              </a:pPr>
              <a:t>21/03/2024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9C16E-5D60-48A4-B562-C31411C595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466680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14346-136A-4AFF-8D3E-EECE53ACDF60}" type="datetimeFigureOut">
              <a:rPr lang="pt-BR"/>
              <a:pPr>
                <a:defRPr/>
              </a:pPr>
              <a:t>21/03/2024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C5CD8-65EE-4E2C-AEE6-6FCAD2E268A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45862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9BC6D-D252-4E06-8A98-A6E22EE679BF}" type="datetimeFigureOut">
              <a:rPr lang="pt-BR"/>
              <a:pPr>
                <a:defRPr/>
              </a:pPr>
              <a:t>21/03/2024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278A6-E74B-4BD6-91D5-6CFDE828D27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38545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0DB45-167E-472A-A10D-305E2ECF7CA5}" type="datetimeFigureOut">
              <a:rPr lang="pt-BR"/>
              <a:pPr>
                <a:defRPr/>
              </a:pPr>
              <a:t>21/03/2024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5A7D7-9A1D-4E82-9458-EEA79EBA073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5203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64EFA-69EF-4D9B-84B1-E83918B96983}" type="datetimeFigureOut">
              <a:rPr lang="pt-BR"/>
              <a:pPr>
                <a:defRPr/>
              </a:pPr>
              <a:t>21/03/2024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8D37C-BA7C-4725-ACCC-02DC2F505E9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503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r="5875" b="5263"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>
            <a:normAutofit/>
          </a:bodyPr>
          <a:lstStyle>
            <a:lvl1pPr algn="l" eaLnBrk="1" latinLnBrk="0" hangingPunct="1">
              <a:defRPr kumimoji="0" lang="pt-BR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3E575941-252E-4A48-A26B-77F9DD370683}" type="datetimeFigureOut">
              <a:rPr lang="pt-BR"/>
              <a:pPr>
                <a:defRPr/>
              </a:pPr>
              <a:t>21/03/2024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2B3ED130-5B6B-4086-A6F3-E271F10719FC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8248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E7570-BF75-4B4A-8DF2-F2B6A0996064}" type="datetimeFigureOut">
              <a:rPr lang="pt-BR"/>
              <a:pPr>
                <a:defRPr/>
              </a:pPr>
              <a:t>21/03/2024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244CD-C3A6-4605-BBAF-6A87F5E7BFF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4935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ECFBA-6330-45B4-B999-15C1490153C0}" type="datetimeFigureOut">
              <a:rPr lang="pt-BR"/>
              <a:pPr>
                <a:defRPr/>
              </a:pPr>
              <a:t>21/03/2024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7AC49-D05E-4590-A5AC-4B9DA02404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64565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FB90D-1F1F-4E92-B587-3E180D5788E7}" type="datetimeFigureOut">
              <a:rPr lang="pt-BR"/>
              <a:pPr>
                <a:defRPr/>
              </a:pPr>
              <a:t>21/03/2024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94BFD-C67C-4988-B0EB-531EAE0B1F4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17033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900DF-E084-461E-9958-15A169E7A556}" type="datetimeFigureOut">
              <a:rPr lang="pt-BR"/>
              <a:pPr>
                <a:defRPr/>
              </a:pPr>
              <a:t>21/03/2024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F222D-B443-4AE6-AEFA-6BDFD00EEFF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9490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A0AC3-0C72-4ED2-96AA-588A06DF0550}" type="datetimeFigureOut">
              <a:rPr lang="pt-BR"/>
              <a:pPr>
                <a:defRPr/>
              </a:pPr>
              <a:t>21/03/2024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A196D-7F3A-4D9E-98F6-0B423087234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06774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9505B-3782-4813-98DD-C3BC153F031B}" type="datetimeFigureOut">
              <a:rPr lang="pt-BR"/>
              <a:pPr>
                <a:defRPr/>
              </a:pPr>
              <a:t>21/03/2024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2104F-C8C9-4368-84BE-2F4642E2098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5855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16401-8D23-40EB-94FA-25D58EB21453}" type="datetimeFigureOut">
              <a:rPr lang="pt-BR"/>
              <a:pPr>
                <a:defRPr/>
              </a:pPr>
              <a:t>21/03/2024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523B0-4256-48C7-82B1-4D6ACC7EE6C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4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: Ênfas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26087F8C-0113-4856-87FD-50558FA64E39}" type="datetimeFigureOut">
              <a:rPr lang="pt-BR"/>
              <a:pPr>
                <a:defRPr/>
              </a:pPr>
              <a:t>21/03/2024</a:t>
            </a:fld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D1262135-F945-4F7B-98C7-20F91B228560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136334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pt-BR" sz="28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pt-B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pt-B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64343-C91D-4E28-AD07-EE44447B3366}" type="datetimeFigureOut">
              <a:rPr lang="pt-BR"/>
              <a:pPr>
                <a:defRPr/>
              </a:pPr>
              <a:t>21/03/2024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FB55B-16E4-420C-8869-00382334D2A3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289826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2444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pt-BR"/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5375248-8724-4E1A-99B1-66D3005B666D}" type="datetimeFigureOut">
              <a:rPr lang="pt-BR"/>
              <a:pPr>
                <a:defRPr/>
              </a:pPr>
              <a:t>21/03/2024</a:t>
            </a:fld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6A4A02-E950-47D0-A093-4FF6B61D5FDC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7305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nte Título: Ênfas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pt-BR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pt-BR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pt-BR" sz="2000" b="1"/>
            </a:lvl2pPr>
            <a:lvl3pPr marL="914400" indent="0" eaLnBrk="1" latinLnBrk="0" hangingPunct="1">
              <a:buNone/>
              <a:defRPr kumimoji="0" lang="pt-BR" sz="1800" b="1"/>
            </a:lvl3pPr>
            <a:lvl4pPr marL="1371600" indent="0" eaLnBrk="1" latinLnBrk="0" hangingPunct="1">
              <a:buNone/>
              <a:defRPr kumimoji="0" lang="pt-BR" sz="1600" b="1"/>
            </a:lvl4pPr>
            <a:lvl5pPr marL="1828800" indent="0" eaLnBrk="1" latinLnBrk="0" hangingPunct="1">
              <a:buNone/>
              <a:defRPr kumimoji="0" lang="pt-BR" sz="1600" b="1"/>
            </a:lvl5pPr>
            <a:lvl6pPr marL="2286000" indent="0" eaLnBrk="1" latinLnBrk="0" hangingPunct="1">
              <a:buNone/>
              <a:defRPr kumimoji="0" lang="pt-BR" sz="1600" b="1"/>
            </a:lvl6pPr>
            <a:lvl7pPr marL="2743200" indent="0" eaLnBrk="1" latinLnBrk="0" hangingPunct="1">
              <a:buNone/>
              <a:defRPr kumimoji="0" lang="pt-BR" sz="1600" b="1"/>
            </a:lvl7pPr>
            <a:lvl8pPr marL="3200400" indent="0" eaLnBrk="1" latinLnBrk="0" hangingPunct="1">
              <a:buNone/>
              <a:defRPr kumimoji="0" lang="pt-BR" sz="1600" b="1"/>
            </a:lvl8pPr>
            <a:lvl9pPr marL="3657600" indent="0" eaLnBrk="1" latinLnBrk="0" hangingPunct="1">
              <a:buNone/>
              <a:defRPr kumimoji="0" lang="pt-BR"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2E996-0DA3-4172-AED1-D4E67DA0B357}" type="datetimeFigureOut">
              <a:rPr lang="pt-BR"/>
              <a:pPr>
                <a:defRPr/>
              </a:pPr>
              <a:t>21/03/2024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57C7D-55CA-4510-B03D-8B3B1C5BB2CF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813199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com Texto 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pt-BR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pt-BR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044F5F-2A2E-4325-8077-EB483F759F4C}" type="datetimeFigureOut">
              <a:rPr lang="pt-BR"/>
              <a:pPr>
                <a:defRPr/>
              </a:pPr>
              <a:t>21/03/2024</a:t>
            </a:fld>
            <a:endParaRPr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97FD9D3-CC37-49E8-A373-C441980999F7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4936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pt-BR" sz="2000" b="1"/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pt-BR" sz="2800">
                <a:solidFill>
                  <a:schemeClr val="bg1"/>
                </a:solidFill>
              </a:defRPr>
            </a:lvl1pPr>
            <a:lvl2pPr eaLnBrk="1" latinLnBrk="0" hangingPunct="1">
              <a:defRPr kumimoji="0" lang="pt-BR" sz="2800">
                <a:solidFill>
                  <a:schemeClr val="bg1"/>
                </a:solidFill>
              </a:defRPr>
            </a:lvl2pPr>
            <a:lvl3pPr eaLnBrk="1" latinLnBrk="0" hangingPunct="1">
              <a:defRPr kumimoji="0" lang="pt-BR" sz="2400">
                <a:solidFill>
                  <a:schemeClr val="bg1"/>
                </a:solidFill>
              </a:defRPr>
            </a:lvl3pPr>
            <a:lvl4pPr eaLnBrk="1" latinLnBrk="0" hangingPunct="1">
              <a:defRPr kumimoji="0" lang="pt-BR" sz="2000">
                <a:solidFill>
                  <a:schemeClr val="bg1"/>
                </a:solidFill>
              </a:defRPr>
            </a:lvl4pPr>
            <a:lvl5pPr eaLnBrk="1" latinLnBrk="0" hangingPunct="1">
              <a:defRPr kumimoji="0" lang="pt-BR" sz="2000">
                <a:solidFill>
                  <a:schemeClr val="bg1"/>
                </a:solidFill>
              </a:defRPr>
            </a:lvl5pPr>
            <a:lvl6pPr eaLnBrk="1" latinLnBrk="0" hangingPunct="1">
              <a:defRPr kumimoji="0" lang="pt-BR" sz="2000"/>
            </a:lvl6pPr>
            <a:lvl7pPr eaLnBrk="1" latinLnBrk="0" hangingPunct="1">
              <a:defRPr kumimoji="0" lang="pt-BR" sz="2000"/>
            </a:lvl7pPr>
            <a:lvl8pPr eaLnBrk="1" latinLnBrk="0" hangingPunct="1">
              <a:defRPr kumimoji="0" lang="pt-BR" sz="2000"/>
            </a:lvl8pPr>
            <a:lvl9pPr eaLnBrk="1" latinLnBrk="0" hangingPunct="1">
              <a:defRPr kumimoji="0" lang="pt-BR"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pt-BR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A655D10-C462-4FAF-B2C7-6AB1944D2C05}" type="datetimeFigureOut">
              <a:rPr lang="pt-BR"/>
              <a:pPr>
                <a:defRPr/>
              </a:pPr>
              <a:t>21/03/2024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19C6DD-BC98-4E06-8332-BCF7E8C92D69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428023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r="5875" b="5263"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pt-B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376F9D-52F6-485D-8EB9-0E2AA2FC93B9}" type="datetimeFigureOut">
              <a:rPr lang="pt-BR"/>
              <a:pPr>
                <a:defRPr/>
              </a:pPr>
              <a:t>21/03/2024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pt-B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pt-B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62278C-A533-4625-83E3-4C855E98EB8C}" type="slidenum">
              <a:rPr/>
              <a:pPr>
                <a:defRPr/>
              </a:pPr>
              <a:t>‹nº›</a:t>
            </a:fld>
            <a:endParaRPr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4" r:id="rId1"/>
    <p:sldLayoutId id="2147484695" r:id="rId2"/>
    <p:sldLayoutId id="2147484696" r:id="rId3"/>
    <p:sldLayoutId id="2147484697" r:id="rId4"/>
    <p:sldLayoutId id="2147484698" r:id="rId5"/>
    <p:sldLayoutId id="2147484699" r:id="rId6"/>
    <p:sldLayoutId id="2147484700" r:id="rId7"/>
    <p:sldLayoutId id="2147484701" r:id="rId8"/>
    <p:sldLayoutId id="2147484702" r:id="rId9"/>
    <p:sldLayoutId id="2147484703" r:id="rId10"/>
    <p:sldLayoutId id="2147484704" r:id="rId11"/>
    <p:sldLayoutId id="2147484705" r:id="rId12"/>
    <p:sldLayoutId id="2147484706" r:id="rId13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pt-BR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pt-BR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pt-BR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pt-B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pt-BR"/>
      </a:defPPr>
      <a:lvl1pPr marL="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052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2053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07ED14-2D3E-4E2A-87FF-593A651DF246}" type="datetimeFigureOut">
              <a:rPr lang="pt-BR"/>
              <a:pPr>
                <a:defRPr/>
              </a:pPr>
              <a:t>21/03/2024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3F6275-107D-4755-B34D-7CECAE41ED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2057" name="Gru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7" r:id="rId1"/>
    <p:sldLayoutId id="2147484685" r:id="rId2"/>
    <p:sldLayoutId id="2147484708" r:id="rId3"/>
    <p:sldLayoutId id="2147484686" r:id="rId4"/>
    <p:sldLayoutId id="2147484687" r:id="rId5"/>
    <p:sldLayoutId id="2147484688" r:id="rId6"/>
    <p:sldLayoutId id="2147484689" r:id="rId7"/>
    <p:sldLayoutId id="2147484690" r:id="rId8"/>
    <p:sldLayoutId id="2147484709" r:id="rId9"/>
    <p:sldLayoutId id="2147484691" r:id="rId10"/>
    <p:sldLayoutId id="2147484692" r:id="rId11"/>
    <p:sldLayoutId id="2147484693" r:id="rId12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B48098-1B71-463E-94C4-E4ED4D881DFE}" type="datetimeFigureOut">
              <a:rPr lang="pt-BR"/>
              <a:pPr>
                <a:defRPr/>
              </a:pPr>
              <a:t>21/03/2024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675A128-3323-42C2-A49F-F14B516A940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379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1" r:id="rId1"/>
    <p:sldLayoutId id="2147484712" r:id="rId2"/>
    <p:sldLayoutId id="2147484713" r:id="rId3"/>
    <p:sldLayoutId id="2147484714" r:id="rId4"/>
    <p:sldLayoutId id="2147484715" r:id="rId5"/>
    <p:sldLayoutId id="2147484716" r:id="rId6"/>
    <p:sldLayoutId id="2147484717" r:id="rId7"/>
    <p:sldLayoutId id="2147484718" r:id="rId8"/>
    <p:sldLayoutId id="2147484719" r:id="rId9"/>
    <p:sldLayoutId id="2147484720" r:id="rId10"/>
    <p:sldLayoutId id="2147484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zus.ask.com/r?t=a&amp;d=us&amp;s=a&amp;c=p&amp;ti=1&amp;ai=30751&amp;l=dis&amp;o=13047&amp;sv=0a300529&amp;ip=bd7c9d36&amp;u=http://www.sagan-gea.org/hojared_biologica/paginas/enferm%20x%20'gusanos'%20(1)_archivos/image3121.jpg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4.jpeg"/><Relationship Id="rId4" Type="http://schemas.openxmlformats.org/officeDocument/2006/relationships/hyperlink" Target="http://www.portalbiologia.com.br/arquivos/arquivos_conteudo/Image/duodenale.jpg-2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8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97288" y="1052513"/>
            <a:ext cx="5338762" cy="1416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sz="1900" dirty="0">
                <a:solidFill>
                  <a:schemeClr val="tx1"/>
                </a:solidFill>
              </a:rPr>
              <a:t> </a:t>
            </a:r>
            <a:r>
              <a:rPr sz="1900" b="1" dirty="0" err="1">
                <a:solidFill>
                  <a:schemeClr val="tx1"/>
                </a:solidFill>
              </a:rPr>
              <a:t>Profº</a:t>
            </a:r>
            <a:r>
              <a:rPr sz="1900" b="1" dirty="0">
                <a:solidFill>
                  <a:schemeClr val="tx1"/>
                </a:solidFill>
              </a:rPr>
              <a:t> Ms. Leonardo E. Ferreira</a:t>
            </a:r>
          </a:p>
          <a:p>
            <a:pPr>
              <a:lnSpc>
                <a:spcPct val="80000"/>
              </a:lnSpc>
            </a:pPr>
            <a:r>
              <a:rPr lang="en-US" sz="1900" dirty="0" err="1">
                <a:solidFill>
                  <a:schemeClr val="tx1"/>
                </a:solidFill>
              </a:rPr>
              <a:t>Foz</a:t>
            </a:r>
            <a:r>
              <a:rPr lang="en-US" sz="1900" dirty="0">
                <a:solidFill>
                  <a:schemeClr val="tx1"/>
                </a:solidFill>
              </a:rPr>
              <a:t> do Iguaçu, 03 de </a:t>
            </a:r>
            <a:r>
              <a:rPr lang="en-US" sz="1900" dirty="0" err="1">
                <a:solidFill>
                  <a:schemeClr val="tx1"/>
                </a:solidFill>
              </a:rPr>
              <a:t>Março</a:t>
            </a:r>
            <a:r>
              <a:rPr lang="en-US" sz="1900">
                <a:solidFill>
                  <a:schemeClr val="tx1"/>
                </a:solidFill>
              </a:rPr>
              <a:t>, 2024.</a:t>
            </a:r>
            <a:endParaRPr sz="19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0825" y="3408363"/>
            <a:ext cx="7273925" cy="957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sz="2400" dirty="0">
                <a:solidFill>
                  <a:schemeClr val="accent2"/>
                </a:solidFill>
              </a:rPr>
              <a:t>Revisão - Biologia</a:t>
            </a:r>
            <a:br>
              <a:rPr sz="2400" dirty="0">
                <a:solidFill>
                  <a:schemeClr val="accent2"/>
                </a:solidFill>
              </a:rPr>
            </a:br>
            <a:r>
              <a:rPr sz="2400" dirty="0">
                <a:solidFill>
                  <a:schemeClr val="accent2"/>
                </a:solidFill>
              </a:rPr>
              <a:t>Classificação e </a:t>
            </a:r>
            <a:r>
              <a:rPr sz="2400">
                <a:solidFill>
                  <a:schemeClr val="accent2"/>
                </a:solidFill>
              </a:rPr>
              <a:t>Reino Animal</a:t>
            </a:r>
            <a:br>
              <a:rPr sz="3200" b="0" dirty="0">
                <a:solidFill>
                  <a:srgbClr val="262626"/>
                </a:solidFill>
                <a:latin typeface="Arial" charset="0"/>
                <a:cs typeface="Arial" charset="0"/>
              </a:rPr>
            </a:br>
            <a:endParaRPr dirty="0">
              <a:latin typeface="Arial" charset="0"/>
              <a:cs typeface="Arial" charset="0"/>
            </a:endParaRPr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250825" y="4037013"/>
            <a:ext cx="72739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 typeface="Wingdings 2" pitchFamily="18" charset="2"/>
              <a:buNone/>
            </a:pPr>
            <a:r>
              <a:rPr lang="en-US" sz="2200" b="1" dirty="0" err="1">
                <a:solidFill>
                  <a:schemeClr val="bg1"/>
                </a:solidFill>
                <a:latin typeface="Arial" charset="0"/>
              </a:rPr>
              <a:t>Classificação</a:t>
            </a:r>
            <a:r>
              <a:rPr lang="en-US" sz="2200" b="1" dirty="0">
                <a:solidFill>
                  <a:schemeClr val="bg1"/>
                </a:solidFill>
                <a:latin typeface="Arial" charset="0"/>
              </a:rPr>
              <a:t> dos </a:t>
            </a:r>
            <a:r>
              <a:rPr lang="en-US" sz="2200" b="1" dirty="0" err="1">
                <a:solidFill>
                  <a:schemeClr val="bg1"/>
                </a:solidFill>
                <a:latin typeface="Arial" charset="0"/>
              </a:rPr>
              <a:t>Organismos</a:t>
            </a:r>
            <a:r>
              <a:rPr lang="en-US" sz="2200" b="1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Arial" charset="0"/>
              </a:rPr>
              <a:t>reinos</a:t>
            </a:r>
            <a:r>
              <a:rPr lang="en-US" sz="2200" b="1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Arial" charset="0"/>
              </a:rPr>
              <a:t>bactérias</a:t>
            </a:r>
            <a:r>
              <a:rPr lang="en-US" sz="2200" b="1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Arial" charset="0"/>
              </a:rPr>
              <a:t>protozoarios</a:t>
            </a:r>
            <a:r>
              <a:rPr lang="en-US" sz="2200" b="1" dirty="0">
                <a:solidFill>
                  <a:schemeClr val="bg1"/>
                </a:solidFill>
                <a:latin typeface="Arial" charset="0"/>
              </a:rPr>
              <a:t>, virus, </a:t>
            </a:r>
            <a:r>
              <a:rPr lang="en-US" sz="2200" b="1" dirty="0" err="1">
                <a:solidFill>
                  <a:schemeClr val="bg1"/>
                </a:solidFill>
                <a:latin typeface="Arial" charset="0"/>
              </a:rPr>
              <a:t>ciclo</a:t>
            </a:r>
            <a:r>
              <a:rPr lang="en-US" sz="22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charset="0"/>
              </a:rPr>
              <a:t>reprodutivo</a:t>
            </a:r>
            <a:r>
              <a:rPr lang="en-US" sz="2200" b="1" dirty="0">
                <a:solidFill>
                  <a:schemeClr val="bg1"/>
                </a:solidFill>
                <a:latin typeface="Arial" charset="0"/>
              </a:rPr>
              <a:t>.</a:t>
            </a:r>
            <a:endParaRPr lang="pt-BR" sz="22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25144"/>
            <a:ext cx="2080265" cy="1781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-26988"/>
            <a:ext cx="9144000" cy="1322388"/>
          </a:xfrm>
          <a:prstGeom prst="rect">
            <a:avLst/>
          </a:prstGeom>
          <a:solidFill>
            <a:srgbClr val="FFB7B7">
              <a:alpha val="67843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SINTOMAS</a:t>
            </a:r>
          </a:p>
        </p:txBody>
      </p:sp>
      <p:sp>
        <p:nvSpPr>
          <p:cNvPr id="46083" name="AutoShape 10" descr="data:image/jpeg;base64,/9j/4AAQSkZJRgABAQAAAQABAAD/2wCEAAkGBxQTEhUUExQVFhUXGBoZGRgXGBcYFxgYGhocGBwbGBsaHCggGBwlHhwXITEhJSksLi4uHB8zODMsNygtLisBCgoKDg0OGhAQGiwkHyQsLCwsLCwsLCwsLCwsLCwsLCwsLCwsLCwsLCwsLCwsLCwsLCwsLCwsLCwsLCwsLCwsN//AABEIALABBAMBIgACEQEDEQH/xAAbAAACAgMBAAAAAAAAAAAAAAADBAIFAQYHAP/EADwQAAECBAQDBQYFBAICAwAAAAECEQADITEEEkFRBWFxEyKBkaEGBzKxwfAjQmLR4RRSgvFykjNDU2Oy/8QAFwEBAQEBAAAAAAAAAAAAAAAAAQIAA//EAB8RAQEBAAMBAQEBAQEAAAAAAAABEQIhMUESYVFxA//aAAwDAQACEQMRAD8A64uVAJiTBP6iJJmAxwx11XzyYWaLacgGEp+H2ibHTjyhJYeBTZZhlKSNI8qbuIMdLy/wgFQCetnhvFytRFbNmPSNBbpcKJMWHC5BUpSt+6N+ZB0hDs2rGxcJwQSmoJa9budtIanwysA5UAZRr0FhD0+YA160D+FWgUmX3ybtTwMRMz8QijpAHQm/0iGMy6uxpoPrC5W6lEHVgBy1ePT1ZU0DGwMLyVF6j/ZNH8HgpkPKU2zHXlC3FFqCQxq9emsGAFqhn8rRX4nEhOablJAodiBr0vBWk7W8pwkOxsHgCqqLNSnj/ELf1wUhBT+cDmIYKABq/wA3EbWzAp04AsRzZubfMiGMOkBL3c3GmkKTZZWkG1XIu+nz+UOoTlTUcjoORjRuXiGJs9jZx11jKUMwHwo2H15RCcvvBi+Wrczb0iaFZU7PU6mojD4FiFhRbQXfnb6wdDkBJILWO4ELJKilykEmpBpXQHoKwzKSySSCQ3jGhvgqQNfXyDRC5dxy8IylJyqer+HhEkJYUalt6QoSWr4Qk7U/mFOIGmUUBL0+vUtDCSSHZi9NiIVWslVWIqW6UDeLwWnjOxJ6FCWUpDFTJBte58A8Zl4YOHoBZvIQJYzTWLgJDjmpRuOgHqYf+R9OcaNbgE4l2F2LnaPJOUUq5p1MAnKYvqa9BaMyiVF6lrH+I2nOjKJZOoEehczjYMwp4x6HYMqEwiAFbRNYpCyk1jsMg39RE+3EKzUQBdI1onHTiZwDvCs0ZzQUjwAaPSZwAhHcCxE0hLRSrFTGwTGVCk3h71ETiuPNXYWWFTEhRZNz4RsUlChl0UTfd2d4peHSHzW+IN/jvyv5RcpW5OydTZ3/AGiLVerNJCUjQDbprAcOguXL1qW8vIQqcaidKORXxFr3YsYblLoadPKBsL4q9SCADTQknX09YHJYBqkJ1G4Fz0H1jE7Lc0rmL7NpGZTAVuSS2jkVESofETmSelv5gE6UD3K5VJLDoP5MemOpSWL5S5D3NaRScV9olIndjhgJ08/lHwS9zMULNtyjNBvYuYVSql+zJS18qkmni1fGL/ELUWFAC/3841z2O4fMlS1dqpKlZ1KJ5k1MW4mhlLJ+F1EmlEuS/JgY3w302SzCz1JNTT/cHMzk5D+P8RpvEfbqWmY0vDYqc6QSZcvMnIag9C97QDFe3a1pyp4fjk5iBWVlfkPSHBmtuqpTuA9erQyuYSoClXsPyho1DBe0eJqpHDMSXsVLlinj5xge1OKLk8PnAGlFo8W3pB4c1tiSlZBBp5uN4zxLGJlpJVSn+vvlGrS/bEyk/iYHFpGpyBQA6g9YnwjEnFKOJmJKZKHKEKuVWc9APWC1vx9vi74Ti5k0/iJZIrzY2fZ9usWmIdmap0GsBwg7r0YlzyBqPCJYZTqJzFhQavzhRy91PEKZgH5bQAM52R51gi1uVF7Uf9X+oihO9KuSNf3jVp4LLRUb367B/OMzzoKj5g6QSUqj1L1oLcoWxJoQzZnYGG+JndAEtKwS5YlgBo1/CGwAE0pRxs7RjDIoGYABkgbbvziT1AFNeukENrGHT3RUB61vHoKhLioj0I1XGsRWmMoRA8XOCfiLc2LDqbDxjrvTZbQ5hgSokJgUHSoHmCD8oGoxHrrJgS4UnnaGJ0yFCt4Y1COJUIYTxTKk7wtiIVYFYSTcG3ofOK1yvGLXDLCUApHWjqrQP+8WuFX3Tm+ImoNN9NYSRMByszAgDQlI1PlFgSB+pq6NY33jnVNa4stWGnmbLYyy2drDTNtqY2U4xOTuKHeIYiri7/OOee2nFsuRBUyFI7QoSlys5iKLNO6BzqY2rhMlMqSkS1ZkMMqrllC484MsXe4tJoAYVUVEAA2KRU+WsSxKmUPhGhOnh96Qr2oKiD+VgB+o1L8rQPis0BBD1NK/MeBMYVrnthx8olplImGVMmpMwzGLhAJ7qTormdOtNi4Rw6ThZQEp2IClE/EsqDgrO9fh0eOWe9Ge8+WkhmkH1UY6xgpgX2KXBKZctag+pQGHz9IqzpmJ+LGUoSKtQnUk6xR+3HEjJwc9mAKQhOlVnKet1Rf49QAUf7QS3MWPOv1jmHvSxbIw8r+7NNV4d1PzWYmTaY2D3LSlCRPmKzHNMEtPIIS7jxW3hG3LmdpPVQEJSACTZRuOrB4qvZLDjD4GQhgFKS9SzrX3ifAF4t+HJOQEMqyjoS9aeDQ8vW/pvEKCQkAFJLN4aDwhfELJKEu7B1Wo31iC1figEgoTUb1LGPYUBRUohsxam3KJaGZ6gcqGo7mrUDfxGMUkHKjPfvUuWuOQsPAwsmfnW/wvRtWRU9HLCGJSWUpQYAZRSpo79AH+cZjWJnEBk0UaAFhyEECgkNRmY8oq0FKpiVM+QEk1oNjuW+YhpE8E2zZhm5sGb1g1sOJDdyl9Tc7x5aiBehIFNjtAhewc7mvKJv36UYeDX+UKcHxBJYB2VqNmivxSnmAAGjB+Z08PrD6SKkvUUrbkIUkHMqtWG29z1eNW49HZHdSwsAAHqepgkpq3+o/aBiYNHpoNdoPLFNqVf6wudQyg8+sejKuZj0ZiaUsIHNMTUKQKL9jp5SOKwYNUMhdwoDX9X9ydxAZOJzg0yqBZSdUn6jUHURYzYoeK5kq7SWHWAxSP/Ym7f8hp5axpDaji5jGIoFIwlQmAKSXB+2Ox5QVSYfGnYE0wLAgKUpRtRhRyxpXahjGOUQkkX06/bQxgSJYqPhYs9VNQV0184G5HsNU0NAAHNn38A8M4qoCHLkg/48oVwTZWzAv3vWIT5jg9QkHrc9NX5RIa57xOHibhe2QKyFZh/wAD3VAcmY/4xXe73jbo/p1nuy++g6lB/L/ifQ8o3maAo5QlKklwRYKDMH9Y4pikKwGKUlJfslOn9co6Pq4p1Bh49zFeu4cNlEjORVfeY3c7jlQQtxtRKki4AKy3l84lgMSkSxMSXSpIUFbi49DCK5oUCWoqgv3UhyrpExvrlvvEU+ISa1l2JtUx1Tgc8FCVEEvLl1ArRIBHyjlnvGP4spVKyz5BUdNwTIlSkAsWSKbhIJflFXyGnMViCQA7ubNUANrp/Mcj9vJhnY7sxoES01ep5/5COjKxLmYob5QN9b/ekc14eRM4uM3wie5baXWn/UQcfTOnXF/+RMtNgMtWIGYAeiXi17TICz0oGFAK/wARp0r2gwspZM3EI1YAubsHyvpvB8d7YyRL7VPaKQA/dy1ApRzzg8Tlvi6xs9hlFSsurVkivhoPGJqnmWgJS5UGbcvd451ifeFJzlpMxVMvxJFAdG8ItOD+2oxBOWSpIQ91UOagsK6wcpk2q48bW5yQEpALl3AdnOvkSYYWcqW5UIudaDWNAne8WUiYQqSo9mcoZQU5F1VA6eMNYX3h4KbMBmJnIaiaA3v8JrpD+bgy722uTi3CbuXUTYOwofl4RacPS4KtVV/xFKeHzjWUcQl5EhUwID3UGTexLxs8rEpKXQQpPIvpy+UTO+25dCTj3XJA1cVoKlzEcO2WoUSouf8AjRvCo9YRxGJdkl++qqWNhQtyh3DYgqdRIAdhoAPusb6M6PhTJLjnzaF5SKUSxJLXoIHOm5m7xY7DQf6g+DDpcg21P39iH1PkEnJICUggdLUhiYoGl99qQmguvcaPZtYNipgBIzFtQPkIybPjxUCzuIzB5GHDVePRWJ2EZhpCGImmLCaaQlPQCIqOubCE7EGE1qJh0yXgv9OAIdE4tcxGBmSFKnYdOYKrNkf3/rl7TOVlQ5hMcicgLlqzJPgQdQoXSRsYsp1o1/iHDDnM7DqEucfiBDy5vKYnf9Qr1iXTMExg7SYiWCxUX2oPs+UNTl2SiwuGrsz69YpOE8WQqbMM0pkTO6hpigALvkXZQ6Rs/D8MSHoRTvu4LaDlr4wudvaCZwQhStQBTc8ib6QMf+RKasE1c2ckRY4ySPwwT8PeNLbRqyPavCCaqSVq7RS8hUx7MKdqqGxptE4Yup0whNT3lPa4A18jGg+8rh+YImS6qlpIW3/xm1tq+BjfJiAScoZiwelg371jS+Ie1uFloK0ntpigQlAcJAsMzigbSNN3pUZ93XFzNwpkkuqSQADqhTt5MR5Qf2k9s5UnKiUROUHDI+ACjgqHxG9o5mZxSZhlvLQv8qVFsruEuakCMSHe1fl0jr+NFXfHsacSqWZyEyyhJpmcLzEEMQ+U7gxtZ9tEEOJSwWslmc67xoE5FiqgcVD0+xGy8MwCpSkKJzoId0pfwIsfSNy4yH0bGe2SEywlEqYFCvfYJJfUCsamcX8bslSyVFQDFySSxu1TSNw4yMPNXmCwk1plOUnn/bFTiOGbZVWr8QPQ+MTx/KooJOHl6qi+/rkqR2WZKUM2VgA3UgwBXDqnuJI3qIc4fKliYkTEMFU+NIG1S9IeWX1vFUnDS9UK/wCw9a6xecPxqUpyITMLWCT9iHuLYbDJsAlWmVRU2taMTFdhMYJaSEBINiquY/t4QcrL1RN+F8XwpBJJQtKiSXJod6NvBeF4dEpXeRKWdFK+INtVvSBTzmqSSesKLQxq/wBIL3MVP+rD2hmqnpQlDDKpyMwYnTyrFRgpWLll5UxaSf7VGv0huUrZRf73tDcqcoqcqrQ2GlLQceP5mQ2763DgXH5vZ58WtKlgcgcofkAT56RtnBeMSsQh5JCg5OVQIPNkmpbeOVTpqyCM3mNoFw/tBMzJ7swWUk5TT59Imcb9Fy+O3YUA1f47CwYPDk5wlktm1BFCY0z2S9qCopl4gBKqBMwjKktYKH5TzFDyjcgSsk30ToLVbfrGcrLr2C7oJc0uLnz6RjDpzzDoAc3rRzGQojusQdSWtX7eC4OUEpPVzttBBftOdrGYVlyQoOQa1vGYrXPIVnqpCyzSCTXgSxC7xKQBHp7RFCTGJsFb6VxKaRVY+flQoipanMmg9Ys8QaRrfFcclC0oGZcw1TLQMyydKWSNXLCkMa3Gte1vFThyiQESynI6u1QFhaixJqKVex+UakjiK1DKlYlpU7ollY5/CSQK7R07FcNn4kALMmTl7qUiXKnzEg1LqWCHt8NOsCx3u4w5lv2sztTdWWWkAa91IAtFyyIlaFh+O4uUCEYqaz2KswLW+J3ilShRBGYDmwfzjpMj3dYYis6cXsSUh71oKC0aJhvZ7EKnJw/ZzEzioJIILCtVEgfCKlxtrFTlxpxY4b2lxkvNLlTlBKwGC8sxiTloVpJF9I16XKHaKTmCkixDsRyevnG74v2CWgTFzJwBShSh2bkDJVnLEnm0aNh5hSouHJbrDxst6V8Gnl6Eud6CCJAD9Rzt6RKatKi6hlJvT9oyJQZ0s24L/fjFppmfLK5S7lKBmLMAk0AJ0uW3LwrgsVNld9CyAGdL36A8oNODS1nkKVqXGwal6tFeJ6cocl9hBTxbAniyMQe+MsxviTr1GvOH8Hw05h3igE0mIPdI/ULA9RGu8NwU2aTkSQk6/wAmNw9m+HmUSgTlKWWdEsZg/wCoqOUbaRysNuIY/hSpZ/FUZqWcLrTqkfOKzE8SADJSGNmA/wBvF97QS1IRkmLY/lyn4Xqza/7jTB3Syq1vvEeq4+GcYFZUqKSAsFrV5tCyZgTR67RKfUlQADl2AAFdgKAQFaXNfrFyQ7RkTecMA2hH+iGhiacOpNlPyhwHcgIjBlNUQPDztFd0+kOmRqDBW1iUvQ/xB0lquzawCaGp+Y2aCokLFSyvTygB2XxBxUV5uI6D7Bcf7aWuUv4pQDNdSCW8SCw8Y50l2qPr5bxde76Yf68DKwUlQPQAt6glum0H4k8Tyux1ZNhmHeNTvGZ4zZUglncm0RlnvlX398o9hSCCcxdZfoA1tolBqWlxenlaPRkr5CPQoVswRBMt4YVKJETly2hddKzUNCsyHcQYoMQoz6f+jX/7eX/Dnr0vOKlVs7iEzEkpwpyyxRWIIcPtJSfjP6rDnCmFwSZIzyfiK2UtZKlqPwgqJ+InvHaLvGTRKlEhglKaAMANABoIpeHy1rSgJD6kioqWB+cVE8lxwVgABfU2J5w7xDMrM2XugU3Ki1ekZPD1y1UAJSl7ULV84LiJf4SLFS1dplt3GsfFoyQuHSE5XulmfkkBujxkT195SgwqXetaCCSyAipNXelABtvGMSkk9ntfdmFfIesSq0lLSyCotmu2/I8qiOde8xWECUpYqxTBimjJv+JoeWt42/2/43/TykISE9qs/hpGjUKlchTrHMOC8CViZylzCVJChnUa51n8v1OwipPpilm4GalCZikqCF/Co2P7HrA8ODcekdt4lgEdkmUsBSCQC39tTpoKVjmfHfZyZhVqXLHaSbvYp1qOW8XOfeVvVaiYZhShRAGYEqP13vGwcG4ZJUtpUkzWrmWpgW2egHrFVwng8zEgzJUsrCTlNQEhRqBVVaNF7KwGNwwKkyTahCpZIB2ZRh5f9P8AE+I4ecfiDJFAhDIQANNz4esLycTMl/DMTLH6UufUxScQ4zOz/iJIUC7K/Y0MJf1xN83nBONZsyOIlL9oO0epXdXlp4QvicMhX5vNwodRFLLnpsQtv+UX3BcfKSSTMXmpdlDxChUQXidxUFCk8xvE+yCh3b7a+EWvEp0pRdIIJ1sOVK84HN4aQAotlOoqPOJ2z1WykETQD3nEMyp6NSPIxNChQEjxY+sMJkDRALaggj94tNLrmIXQJKh0+2g2Hwi8oCphGjAAkeOsMy6afIR4zhpU8q9a2EA1iVh0pqL6k1jM2eBcwJZUTUsOX7wXC4EzLME6k6+ca3GxBM59ejRsnu+QtWJJy0Sgua1PwpfzMKYPghWoJlEZtSR3QNz9uY6B7KcFThwtnBXclnAqwpqAX6qMH6mDl0u8QAkBI1LP9YNLNm0pCeGw6kM6gogMl9nrTe0GDVIDHT78Y5ooiZb1BIHKPQQEsO81OkYhGooXSFZ3EZaXdQ8HPyg9hCxUBo0UrCGIecWIaVq7gzDs1wjffpf09UMLnQjPnRsVKpfaRZIRLAJzF1NsPo5jdeF8NSmWgAJJSAyv7gA1f2jXeA4UzcQpZbKCEpfUJvTqY3oSxTlFceOuX/pyKTMOFBQr3q0vpSKSdIM2ckJPdlpKasLt8mAi8nTQMwCmPq/3SFAnJKUQASuoapr8zaCjjc7JYjDVJScos9DzJA3vFTxHHow8ibiZg7p594tRKRzJi7ThWGVztrV7l99I5p7y868UiRnlpSkJ7NBOVOZf51vcCz6MdTUkWocLIn8TxRc/iKAMxQ+CRLsEgb3YanxjonDOGSkTEypSCESUtlP5sxqpR1JPyhj2f4InCYUJlkBSiFLXYzDoonzYaVh3h0vLLWsqSc5KiQ4N6X0ht1lZi0jMSaD4QKs9yK6WHhHPPeHj1CWmVczCS9u6ltOZPoY6KoHJmJIzVy3Lk35UrHLuOYRWIxhlIZzMTIQ5sfzq8HL9IOM2rbv7AcLEnAyiR3lvNI6kM/MJAiy4wgMRtTmSRQD9o2AYYICUBIZKWSRoEhh5hooeJl1Z1JogFauWWrP00jVM7rlYw39VxQS1B0mZkI/TL+Iehi49rvYpaCJkjKpL5cqaKe9vzGFfdhI7TFlaqlMtSy+qlfyTHS5krPOdTZUAtR3KttiIbcVveOP8JwrzTKmpWC1HRY/qG0R4rJRKmZCXLOSO6z9aR1+fgwZaUrylThiLuWsSNopeK+xeHmqJWFpJoSklw1rvB+r+t+H9THNsOhKyAkqc2DAxcZZklBSV93NUrSWZm1/3FnP92KaqRiJiQktVAL1AoUkc68otON+x+JmyBLSpBIKSSpag4HVOrxuXO7M8Mz61Bc2Talf7S49K7aQwjhCiAUomAGzpUDGJnu94glynIUglvxRQOdPONu9nPZ/iCUqGJVnY91poUU7vUfYg53JvEzP9aKZ0tLhSgCNK31i04dhxMolydg5PlrBsX7uJq5kz8RCBmKkguaKYsWs13reNk4D7rJcqYiYvELUQXASyWbQm59IfYLZK1bifDlSld5KgCKOwJvYanpFjwXgGJnFwjsUAXW9WD91Ll/30joWIwsoK+AKIYgq7zKNWrR9YekYYBGV1d5+8o15nkl2iZy+C0pwLAJw8qruPiWQKjUhvLk8XWHRlQBqSX6qqfKBSUDNlqqlzbdulvKGphcEs+w0eM526VRJelORc0H10gwl2cm/30jOGQLCsHJqKO/1jYLXuxesehlCGDR6K/Ln+lZMVSK8rcmCqWSIWQkvFR2CmXiv4jOyIUvYExZrlF4p+LyM7StVab6AeZhC/9jx+Eha0qSVBmZ71JJjaHhHASUoShCdEsx21PjDpY03iuPUcOd2lU4cZlLLZjZxUDaFZ0tmQ5ypD2peiYaxM8BJZJOhbQbvrCapudWUGrgmmgsIi5F8dvY6Jd9toq+PcMlTkhE2WhQNioAlIZyQq6T0i6KP3il4tOOVS0oK/ypHO3k7RN8Vx7rSpnBp8rEy8Nh8SpUogqMuYSRLA58w8blxHDHKlACQ9CRbKGNB5Rj2e4T2aMyvjXVZuT+whqYn8R9temg/eJkdLe1TxNIQFKU5ly0mYvegzMerM0c691/D1TcYZyhm7FGZXOZNevX4/KOj8Z4YrEYaejM2cUAIDkMSkkigNnjVfZLjcnAy1y8RIxOHMxeZUxcvNLsEpTnSdhszkxc6iW+4hICWa50uDdo1L2lnFOFnqeplzCoHRxlH30i5ncRlTkpMhaFINCUl2B+ReKb2yW+FxWiRKOn5czBvWJVxjT/dOhhiplO6JSQ/6issP+ojoOBkHKEsXUolyGUUi4AsAzRo/ukwfaIxAIJHaSvMBRL7MCPMR02TmWVKY7Odd7WjX00umVmWxTRAev6n13YRnFSyly4AY5X1sK+kGw6AQpQK6UfSlAANd4Dj5nfyZgyu9v3Na+cCfpZKCQlBZyAVMaGmp8D5w5NJ7wAc0JFiSLNsIHgEUzFIqXANGGg5bQxKNiQp1Fz0SPh6aeMZkV4aychZIdiaE7nxPqYKqWEAlVN2NAWETwUij94Zi45AWEY4gkkd0hjUvuGZnjfG+q/A4fOoKJcivVt4tZ5CQVEsfPRvnGMBKZ1Bqmw1A29YLjsMFZUVFXcbAgt4lo3xreyeFTmKaAt3nbWznnV4akEFRNyKb0BofWPSgAkqAIcFgB9vDWGlMKUfzjSDlUZaW1L266CIzUsQLm7vrSGFG50G8LoZ9Q9YamCpDlxXZrRLDJJUs6AsOg/mMpQw9YnhwwoOfibwxNvSalnQRmPSww61j0UhQykvDMmSBeCSkxKcIztaVxKw7ARUYLD9pPC1fC5pfupo58bRYYmaES1rNwKdbCM8JwhyoSS2YOwuUhtdLwVl5hpdVqLd4hugt9YMku9oxNUEj5QHGKyoyggFVAY6bjh6XM8GW6S+XwJMe4bhMqanMd9S9T6wFbnuoA7ooN9fmIskClRHKd115dTC8+ZlD62DanaIypTJqKxM1IZt/E0/eJLSN2sB+0I0CbMCEqXUgAnmeUKpQ0ss7n0P20NYgVAo+u2giWXvAXAvAreiZSUpSk5SQHURru0NJQGbRrNStwxvA5ckElRAYtBsSpg5LW8zQesDX/Glcb9kMMojLL7BSlkZpSshNHfKKRQp4HN7HG4dC5k50ywjPequ853Ab9o6F/S5pyQQMqAampKj/ABrFfwheZeJYsc40pYCnrTlB9dZesaD7Kcew2AlzJMybMmzO0OUS0LICcof4mbvPTcxs8j27khAy4bHE8sOW/wD1G3IlgrbQVdqj7pDOJVQah9fusP8AUWtIle1a3SJfD8aQxKgpKUA86k0vApk7HziQjBollbMZk0OEpLi2lY3OcjuqNRmod+TbCCYWQAHYOGD8r09ID+sc44tgMfIAnzZ8vLmYypYUzX/MKxvclGcJyqYKAP6gk/KAT8MnEKUpypOUoajBjUp677CFfZQmWtUpYa2UGvcLtXUxP1du8f7GxygwrRm5nxitUjOsqbM5YDQJSdt8xLw7j52VFCyjprTcx7hsvugqDEf7+cXf8cZcmj5WalAxf78YhNdi2p9OUTmKs1yG2B5xMD0hSgsmwHP+IkhGgp9Iiw51r6xOSHD1raM1CnJNgznU7C8Sw6dYwQ6vhtQct/X5QYsBswrGxreg8Ql6evOCqtdt4xIlsK1JqYhPLnLS9RCn+JJQVVP2I9Es50FI9G6btXJmUjCpsLZoXnLMVjqlipPakD8qTmV0Gnzi74cAoZ2uzU0irwIeUCLzFG40Gh+9YvCciH2GkE9RyvQM5OaYkUZLk11hbGY4BdbVA259YKigzgVXo9ngOJkBQAb+G1bWI5W1uMm9iSpb1bxehEPk0hfCYcCrk9YLNMXx6ieV2g4d6ks5L020iapbpY9fGPSE0bxjM5bJJjfG+lxVZpyjK6Alq86VakSkgNXWkSmgW8fpEq3tCXLLAEVo8QxymGZQol1eVYYLVpaF8ZKzpy/3fT+Y3xpe0MBKIGYmtf3PrEpMpIKiAASdtrQ12YADUgE+WyMrkOWcXD6xsb9ajIlh1KGpAPh9mBYg5lUI7tK7kQ5LTkT0heRK1LPcj5RqZfrKQHL1AZ+lfrGJqsiHOv20HlofxNYXnygqagHSrdLQCXsKVKKJSU0csKUvyhuTIAFqhg+pbf1MEyuQ7E+kEZoqQXkSny3cmrUDc/5htCMogYHeHLaJ5ncxmtDNy7ECga7/AG0FKY9KQAwYU+cSMOJ0soklhSreAicxTCjwSSIGpIUTyHzgxW9oYVNKff39YOS7bRiWGFNYwk3fUt97RhexRAJIclTXMFnUEelIYAcofo+JJYUj0SJMY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084" name="AutoShape 12" descr="data:image/jpeg;base64,/9j/4AAQSkZJRgABAQAAAQABAAD/2wCEAAkGBxQTEhUUExQVFhUXGBoZGRgXGBcYFxgYGhocGBwbGBsaHCggGBwlHhwXITEhJSksLi4uHB8zODMsNygtLisBCgoKDg0OGhAQGiwkHyQsLCwsLCwsLCwsLCwsLCwsLCwsLCwsLCwsLCwsLCwsLCwsLCwsLCwsLCwsLCwsLCwsN//AABEIALABBAMBIgACEQEDEQH/xAAbAAACAgMBAAAAAAAAAAAAAAADBAIFAQYHAP/EADwQAAECBAQDBQYFBAICAwAAAAECEQADITEEEkFRBWFxEyKBkaEGBzKxwfAjQmLR4RRSgvFykjNDU2Oy/8QAFwEBAQEBAAAAAAAAAAAAAAAAAQIAA//EAB8RAQEBAAMBAQEBAQEAAAAAAAABEQIhMUESYVFxA//aAAwDAQACEQMRAD8A64uVAJiTBP6iJJmAxwx11XzyYWaLacgGEp+H2ibHTjyhJYeBTZZhlKSNI8qbuIMdLy/wgFQCetnhvFytRFbNmPSNBbpcKJMWHC5BUpSt+6N+ZB0hDs2rGxcJwQSmoJa9budtIanwysA5UAZRr0FhD0+YA160D+FWgUmX3ybtTwMRMz8QijpAHQm/0iGMy6uxpoPrC5W6lEHVgBy1ePT1ZU0DGwMLyVF6j/ZNH8HgpkPKU2zHXlC3FFqCQxq9emsGAFqhn8rRX4nEhOablJAodiBr0vBWk7W8pwkOxsHgCqqLNSnj/ELf1wUhBT+cDmIYKABq/wA3EbWzAp04AsRzZubfMiGMOkBL3c3GmkKTZZWkG1XIu+nz+UOoTlTUcjoORjRuXiGJs9jZx11jKUMwHwo2H15RCcvvBi+Wrczb0iaFZU7PU6mojD4FiFhRbQXfnb6wdDkBJILWO4ELJKilykEmpBpXQHoKwzKSySSCQ3jGhvgqQNfXyDRC5dxy8IylJyqer+HhEkJYUalt6QoSWr4Qk7U/mFOIGmUUBL0+vUtDCSSHZi9NiIVWslVWIqW6UDeLwWnjOxJ6FCWUpDFTJBte58A8Zl4YOHoBZvIQJYzTWLgJDjmpRuOgHqYf+R9OcaNbgE4l2F2LnaPJOUUq5p1MAnKYvqa9BaMyiVF6lrH+I2nOjKJZOoEehczjYMwp4x6HYMqEwiAFbRNYpCyk1jsMg39RE+3EKzUQBdI1onHTiZwDvCs0ZzQUjwAaPSZwAhHcCxE0hLRSrFTGwTGVCk3h71ETiuPNXYWWFTEhRZNz4RsUlChl0UTfd2d4peHSHzW+IN/jvyv5RcpW5OydTZ3/AGiLVerNJCUjQDbprAcOguXL1qW8vIQqcaidKORXxFr3YsYblLoadPKBsL4q9SCADTQknX09YHJYBqkJ1G4Fz0H1jE7Lc0rmL7NpGZTAVuSS2jkVESofETmSelv5gE6UD3K5VJLDoP5MemOpSWL5S5D3NaRScV9olIndjhgJ08/lHwS9zMULNtyjNBvYuYVSql+zJS18qkmni1fGL/ELUWFAC/3841z2O4fMlS1dqpKlZ1KJ5k1MW4mhlLJ+F1EmlEuS/JgY3w302SzCz1JNTT/cHMzk5D+P8RpvEfbqWmY0vDYqc6QSZcvMnIag9C97QDFe3a1pyp4fjk5iBWVlfkPSHBmtuqpTuA9erQyuYSoClXsPyho1DBe0eJqpHDMSXsVLlinj5xge1OKLk8PnAGlFo8W3pB4c1tiSlZBBp5uN4zxLGJlpJVSn+vvlGrS/bEyk/iYHFpGpyBQA6g9YnwjEnFKOJmJKZKHKEKuVWc9APWC1vx9vi74Ti5k0/iJZIrzY2fZ9usWmIdmap0GsBwg7r0YlzyBqPCJYZTqJzFhQavzhRy91PEKZgH5bQAM52R51gi1uVF7Uf9X+oihO9KuSNf3jVp4LLRUb367B/OMzzoKj5g6QSUqj1L1oLcoWxJoQzZnYGG+JndAEtKwS5YlgBo1/CGwAE0pRxs7RjDIoGYABkgbbvziT1AFNeukENrGHT3RUB61vHoKhLioj0I1XGsRWmMoRA8XOCfiLc2LDqbDxjrvTZbQ5hgSokJgUHSoHmCD8oGoxHrrJgS4UnnaGJ0yFCt4Y1COJUIYTxTKk7wtiIVYFYSTcG3ofOK1yvGLXDLCUApHWjqrQP+8WuFX3Tm+ImoNN9NYSRMByszAgDQlI1PlFgSB+pq6NY33jnVNa4stWGnmbLYyy2drDTNtqY2U4xOTuKHeIYiri7/OOee2nFsuRBUyFI7QoSlys5iKLNO6BzqY2rhMlMqSkS1ZkMMqrllC484MsXe4tJoAYVUVEAA2KRU+WsSxKmUPhGhOnh96Qr2oKiD+VgB+o1L8rQPis0BBD1NK/MeBMYVrnthx8olplImGVMmpMwzGLhAJ7qTormdOtNi4Rw6ThZQEp2IClE/EsqDgrO9fh0eOWe9Ge8+WkhmkH1UY6xgpgX2KXBKZctag+pQGHz9IqzpmJ+LGUoSKtQnUk6xR+3HEjJwc9mAKQhOlVnKet1Rf49QAUf7QS3MWPOv1jmHvSxbIw8r+7NNV4d1PzWYmTaY2D3LSlCRPmKzHNMEtPIIS7jxW3hG3LmdpPVQEJSACTZRuOrB4qvZLDjD4GQhgFKS9SzrX3ifAF4t+HJOQEMqyjoS9aeDQ8vW/pvEKCQkAFJLN4aDwhfELJKEu7B1Wo31iC1figEgoTUb1LGPYUBRUohsxam3KJaGZ6gcqGo7mrUDfxGMUkHKjPfvUuWuOQsPAwsmfnW/wvRtWRU9HLCGJSWUpQYAZRSpo79AH+cZjWJnEBk0UaAFhyEECgkNRmY8oq0FKpiVM+QEk1oNjuW+YhpE8E2zZhm5sGb1g1sOJDdyl9Tc7x5aiBehIFNjtAhewc7mvKJv36UYeDX+UKcHxBJYB2VqNmivxSnmAAGjB+Z08PrD6SKkvUUrbkIUkHMqtWG29z1eNW49HZHdSwsAAHqepgkpq3+o/aBiYNHpoNdoPLFNqVf6wudQyg8+sejKuZj0ZiaUsIHNMTUKQKL9jp5SOKwYNUMhdwoDX9X9ydxAZOJzg0yqBZSdUn6jUHURYzYoeK5kq7SWHWAxSP/Ym7f8hp5axpDaji5jGIoFIwlQmAKSXB+2Ox5QVSYfGnYE0wLAgKUpRtRhRyxpXahjGOUQkkX06/bQxgSJYqPhYs9VNQV0184G5HsNU0NAAHNn38A8M4qoCHLkg/48oVwTZWzAv3vWIT5jg9QkHrc9NX5RIa57xOHibhe2QKyFZh/wAD3VAcmY/4xXe73jbo/p1nuy++g6lB/L/ifQ8o3maAo5QlKklwRYKDMH9Y4pikKwGKUlJfslOn9co6Pq4p1Bh49zFeu4cNlEjORVfeY3c7jlQQtxtRKki4AKy3l84lgMSkSxMSXSpIUFbi49DCK5oUCWoqgv3UhyrpExvrlvvEU+ISa1l2JtUx1Tgc8FCVEEvLl1ArRIBHyjlnvGP4spVKyz5BUdNwTIlSkAsWSKbhIJflFXyGnMViCQA7ubNUANrp/Mcj9vJhnY7sxoES01ep5/5COjKxLmYob5QN9b/ekc14eRM4uM3wie5baXWn/UQcfTOnXF/+RMtNgMtWIGYAeiXi17TICz0oGFAK/wARp0r2gwspZM3EI1YAubsHyvpvB8d7YyRL7VPaKQA/dy1ApRzzg8Tlvi6xs9hlFSsurVkivhoPGJqnmWgJS5UGbcvd451ifeFJzlpMxVMvxJFAdG8ItOD+2oxBOWSpIQ91UOagsK6wcpk2q48bW5yQEpALl3AdnOvkSYYWcqW5UIudaDWNAne8WUiYQqSo9mcoZQU5F1VA6eMNYX3h4KbMBmJnIaiaA3v8JrpD+bgy722uTi3CbuXUTYOwofl4RacPS4KtVV/xFKeHzjWUcQl5EhUwID3UGTexLxs8rEpKXQQpPIvpy+UTO+25dCTj3XJA1cVoKlzEcO2WoUSouf8AjRvCo9YRxGJdkl++qqWNhQtyh3DYgqdRIAdhoAPusb6M6PhTJLjnzaF5SKUSxJLXoIHOm5m7xY7DQf6g+DDpcg21P39iH1PkEnJICUggdLUhiYoGl99qQmguvcaPZtYNipgBIzFtQPkIybPjxUCzuIzB5GHDVePRWJ2EZhpCGImmLCaaQlPQCIqOubCE7EGE1qJh0yXgv9OAIdE4tcxGBmSFKnYdOYKrNkf3/rl7TOVlQ5hMcicgLlqzJPgQdQoXSRsYsp1o1/iHDDnM7DqEucfiBDy5vKYnf9Qr1iXTMExg7SYiWCxUX2oPs+UNTl2SiwuGrsz69YpOE8WQqbMM0pkTO6hpigALvkXZQ6Rs/D8MSHoRTvu4LaDlr4wudvaCZwQhStQBTc8ib6QMf+RKasE1c2ckRY4ySPwwT8PeNLbRqyPavCCaqSVq7RS8hUx7MKdqqGxptE4Yup0whNT3lPa4A18jGg+8rh+YImS6qlpIW3/xm1tq+BjfJiAScoZiwelg371jS+Ie1uFloK0ntpigQlAcJAsMzigbSNN3pUZ93XFzNwpkkuqSQADqhTt5MR5Qf2k9s5UnKiUROUHDI+ACjgqHxG9o5mZxSZhlvLQv8qVFsruEuakCMSHe1fl0jr+NFXfHsacSqWZyEyyhJpmcLzEEMQ+U7gxtZ9tEEOJSwWslmc67xoE5FiqgcVD0+xGy8MwCpSkKJzoId0pfwIsfSNy4yH0bGe2SEywlEqYFCvfYJJfUCsamcX8bslSyVFQDFySSxu1TSNw4yMPNXmCwk1plOUnn/bFTiOGbZVWr8QPQ+MTx/KooJOHl6qi+/rkqR2WZKUM2VgA3UgwBXDqnuJI3qIc4fKliYkTEMFU+NIG1S9IeWX1vFUnDS9UK/wCw9a6xecPxqUpyITMLWCT9iHuLYbDJsAlWmVRU2taMTFdhMYJaSEBINiquY/t4QcrL1RN+F8XwpBJJQtKiSXJod6NvBeF4dEpXeRKWdFK+INtVvSBTzmqSSesKLQxq/wBIL3MVP+rD2hmqnpQlDDKpyMwYnTyrFRgpWLll5UxaSf7VGv0huUrZRf73tDcqcoqcqrQ2GlLQceP5mQ2763DgXH5vZ58WtKlgcgcofkAT56RtnBeMSsQh5JCg5OVQIPNkmpbeOVTpqyCM3mNoFw/tBMzJ7swWUk5TT59Imcb9Fy+O3YUA1f47CwYPDk5wlktm1BFCY0z2S9qCopl4gBKqBMwjKktYKH5TzFDyjcgSsk30ToLVbfrGcrLr2C7oJc0uLnz6RjDpzzDoAc3rRzGQojusQdSWtX7eC4OUEpPVzttBBftOdrGYVlyQoOQa1vGYrXPIVnqpCyzSCTXgSxC7xKQBHp7RFCTGJsFb6VxKaRVY+flQoipanMmg9Ys8QaRrfFcclC0oGZcw1TLQMyydKWSNXLCkMa3Gte1vFThyiQESynI6u1QFhaixJqKVex+UakjiK1DKlYlpU7ollY5/CSQK7R07FcNn4kALMmTl7qUiXKnzEg1LqWCHt8NOsCx3u4w5lv2sztTdWWWkAa91IAtFyyIlaFh+O4uUCEYqaz2KswLW+J3ilShRBGYDmwfzjpMj3dYYis6cXsSUh71oKC0aJhvZ7EKnJw/ZzEzioJIILCtVEgfCKlxtrFTlxpxY4b2lxkvNLlTlBKwGC8sxiTloVpJF9I16XKHaKTmCkixDsRyevnG74v2CWgTFzJwBShSh2bkDJVnLEnm0aNh5hSouHJbrDxst6V8Gnl6Eud6CCJAD9Rzt6RKatKi6hlJvT9oyJQZ0s24L/fjFppmfLK5S7lKBmLMAk0AJ0uW3LwrgsVNld9CyAGdL36A8oNODS1nkKVqXGwal6tFeJ6cocl9hBTxbAniyMQe+MsxviTr1GvOH8Hw05h3igE0mIPdI/ULA9RGu8NwU2aTkSQk6/wAmNw9m+HmUSgTlKWWdEsZg/wCoqOUbaRysNuIY/hSpZ/FUZqWcLrTqkfOKzE8SADJSGNmA/wBvF97QS1IRkmLY/lyn4Xqza/7jTB3Syq1vvEeq4+GcYFZUqKSAsFrV5tCyZgTR67RKfUlQADl2AAFdgKAQFaXNfrFyQ7RkTecMA2hH+iGhiacOpNlPyhwHcgIjBlNUQPDztFd0+kOmRqDBW1iUvQ/xB0lquzawCaGp+Y2aCokLFSyvTygB2XxBxUV5uI6D7Bcf7aWuUv4pQDNdSCW8SCw8Y50l2qPr5bxde76Yf68DKwUlQPQAt6glum0H4k8Tyux1ZNhmHeNTvGZ4zZUglncm0RlnvlX398o9hSCCcxdZfoA1tolBqWlxenlaPRkr5CPQoVswRBMt4YVKJETly2hddKzUNCsyHcQYoMQoz6f+jX/7eX/Dnr0vOKlVs7iEzEkpwpyyxRWIIcPtJSfjP6rDnCmFwSZIzyfiK2UtZKlqPwgqJ+InvHaLvGTRKlEhglKaAMANABoIpeHy1rSgJD6kioqWB+cVE8lxwVgABfU2J5w7xDMrM2XugU3Ki1ekZPD1y1UAJSl7ULV84LiJf4SLFS1dplt3GsfFoyQuHSE5XulmfkkBujxkT195SgwqXetaCCSyAipNXelABtvGMSkk9ntfdmFfIesSq0lLSyCotmu2/I8qiOde8xWECUpYqxTBimjJv+JoeWt42/2/43/TykISE9qs/hpGjUKlchTrHMOC8CViZylzCVJChnUa51n8v1OwipPpilm4GalCZikqCF/Co2P7HrA8ODcekdt4lgEdkmUsBSCQC39tTpoKVjmfHfZyZhVqXLHaSbvYp1qOW8XOfeVvVaiYZhShRAGYEqP13vGwcG4ZJUtpUkzWrmWpgW2egHrFVwng8zEgzJUsrCTlNQEhRqBVVaNF7KwGNwwKkyTahCpZIB2ZRh5f9P8AE+I4ecfiDJFAhDIQANNz4esLycTMl/DMTLH6UufUxScQ4zOz/iJIUC7K/Y0MJf1xN83nBONZsyOIlL9oO0epXdXlp4QvicMhX5vNwodRFLLnpsQtv+UX3BcfKSSTMXmpdlDxChUQXidxUFCk8xvE+yCh3b7a+EWvEp0pRdIIJ1sOVK84HN4aQAotlOoqPOJ2z1WykETQD3nEMyp6NSPIxNChQEjxY+sMJkDRALaggj94tNLrmIXQJKh0+2g2Hwi8oCphGjAAkeOsMy6afIR4zhpU8q9a2EA1iVh0pqL6k1jM2eBcwJZUTUsOX7wXC4EzLME6k6+ca3GxBM59ejRsnu+QtWJJy0Sgua1PwpfzMKYPghWoJlEZtSR3QNz9uY6B7KcFThwtnBXclnAqwpqAX6qMH6mDl0u8QAkBI1LP9YNLNm0pCeGw6kM6gogMl9nrTe0GDVIDHT78Y5ooiZb1BIHKPQQEsO81OkYhGooXSFZ3EZaXdQ8HPyg9hCxUBo0UrCGIecWIaVq7gzDs1wjffpf09UMLnQjPnRsVKpfaRZIRLAJzF1NsPo5jdeF8NSmWgAJJSAyv7gA1f2jXeA4UzcQpZbKCEpfUJvTqY3oSxTlFceOuX/pyKTMOFBQr3q0vpSKSdIM2ckJPdlpKasLt8mAi8nTQMwCmPq/3SFAnJKUQASuoapr8zaCjjc7JYjDVJScos9DzJA3vFTxHHow8ibiZg7p594tRKRzJi7ThWGVztrV7l99I5p7y868UiRnlpSkJ7NBOVOZf51vcCz6MdTUkWocLIn8TxRc/iKAMxQ+CRLsEgb3YanxjonDOGSkTEypSCESUtlP5sxqpR1JPyhj2f4InCYUJlkBSiFLXYzDoonzYaVh3h0vLLWsqSc5KiQ4N6X0ht1lZi0jMSaD4QKs9yK6WHhHPPeHj1CWmVczCS9u6ltOZPoY6KoHJmJIzVy3Lk35UrHLuOYRWIxhlIZzMTIQ5sfzq8HL9IOM2rbv7AcLEnAyiR3lvNI6kM/MJAiy4wgMRtTmSRQD9o2AYYICUBIZKWSRoEhh5hooeJl1Z1JogFauWWrP00jVM7rlYw39VxQS1B0mZkI/TL+Iehi49rvYpaCJkjKpL5cqaKe9vzGFfdhI7TFlaqlMtSy+qlfyTHS5krPOdTZUAtR3KttiIbcVveOP8JwrzTKmpWC1HRY/qG0R4rJRKmZCXLOSO6z9aR1+fgwZaUrylThiLuWsSNopeK+xeHmqJWFpJoSklw1rvB+r+t+H9THNsOhKyAkqc2DAxcZZklBSV93NUrSWZm1/3FnP92KaqRiJiQktVAL1AoUkc68otON+x+JmyBLSpBIKSSpag4HVOrxuXO7M8Mz61Bc2Talf7S49K7aQwjhCiAUomAGzpUDGJnu94glynIUglvxRQOdPONu9nPZ/iCUqGJVnY91poUU7vUfYg53JvEzP9aKZ0tLhSgCNK31i04dhxMolydg5PlrBsX7uJq5kz8RCBmKkguaKYsWs13reNk4D7rJcqYiYvELUQXASyWbQm59IfYLZK1bifDlSld5KgCKOwJvYanpFjwXgGJnFwjsUAXW9WD91Ll/30joWIwsoK+AKIYgq7zKNWrR9YekYYBGV1d5+8o15nkl2iZy+C0pwLAJw8qruPiWQKjUhvLk8XWHRlQBqSX6qqfKBSUDNlqqlzbdulvKGphcEs+w0eM526VRJelORc0H10gwl2cm/30jOGQLCsHJqKO/1jYLXuxesehlCGDR6K/Ln+lZMVSK8rcmCqWSIWQkvFR2CmXiv4jOyIUvYExZrlF4p+LyM7StVab6AeZhC/9jx+Eha0qSVBmZ71JJjaHhHASUoShCdEsx21PjDpY03iuPUcOd2lU4cZlLLZjZxUDaFZ0tmQ5ypD2peiYaxM8BJZJOhbQbvrCapudWUGrgmmgsIi5F8dvY6Jd9toq+PcMlTkhE2WhQNioAlIZyQq6T0i6KP3il4tOOVS0oK/ypHO3k7RN8Vx7rSpnBp8rEy8Nh8SpUogqMuYSRLA58w8blxHDHKlACQ9CRbKGNB5Rj2e4T2aMyvjXVZuT+whqYn8R9temg/eJkdLe1TxNIQFKU5ly0mYvegzMerM0c691/D1TcYZyhm7FGZXOZNevX4/KOj8Z4YrEYaejM2cUAIDkMSkkigNnjVfZLjcnAy1y8RIxOHMxeZUxcvNLsEpTnSdhszkxc6iW+4hICWa50uDdo1L2lnFOFnqeplzCoHRxlH30i5ncRlTkpMhaFINCUl2B+ReKb2yW+FxWiRKOn5czBvWJVxjT/dOhhiplO6JSQ/6issP+ojoOBkHKEsXUolyGUUi4AsAzRo/ukwfaIxAIJHaSvMBRL7MCPMR02TmWVKY7Odd7WjX00umVmWxTRAev6n13YRnFSyly4AY5X1sK+kGw6AQpQK6UfSlAANd4Dj5nfyZgyu9v3Na+cCfpZKCQlBZyAVMaGmp8D5w5NJ7wAc0JFiSLNsIHgEUzFIqXANGGg5bQxKNiQp1Fz0SPh6aeMZkV4aychZIdiaE7nxPqYKqWEAlVN2NAWETwUij94Zi45AWEY4gkkd0hjUvuGZnjfG+q/A4fOoKJcivVt4tZ5CQVEsfPRvnGMBKZ1Bqmw1A29YLjsMFZUVFXcbAgt4lo3xreyeFTmKaAt3nbWznnV4akEFRNyKb0BofWPSgAkqAIcFgB9vDWGlMKUfzjSDlUZaW1L266CIzUsQLm7vrSGFG50G8LoZ9Q9YamCpDlxXZrRLDJJUs6AsOg/mMpQw9YnhwwoOfibwxNvSalnQRmPSww61j0UhQykvDMmSBeCSkxKcIztaVxKw7ARUYLD9pPC1fC5pfupo58bRYYmaES1rNwKdbCM8JwhyoSS2YOwuUhtdLwVl5hpdVqLd4hugt9YMku9oxNUEj5QHGKyoyggFVAY6bjh6XM8GW6S+XwJMe4bhMqanMd9S9T6wFbnuoA7ooN9fmIskClRHKd115dTC8+ZlD62DanaIypTJqKxM1IZt/E0/eJLSN2sB+0I0CbMCEqXUgAnmeUKpQ0ss7n0P20NYgVAo+u2giWXvAXAvAreiZSUpSk5SQHURru0NJQGbRrNStwxvA5ckElRAYtBsSpg5LW8zQesDX/Glcb9kMMojLL7BSlkZpSshNHfKKRQp4HN7HG4dC5k50ywjPequ853Ab9o6F/S5pyQQMqAampKj/ABrFfwheZeJYsc40pYCnrTlB9dZesaD7Kcew2AlzJMybMmzO0OUS0LICcof4mbvPTcxs8j27khAy4bHE8sOW/wD1G3IlgrbQVdqj7pDOJVQah9fusP8AUWtIle1a3SJfD8aQxKgpKUA86k0vApk7HziQjBollbMZk0OEpLi2lY3OcjuqNRmod+TbCCYWQAHYOGD8r09ID+sc44tgMfIAnzZ8vLmYypYUzX/MKxvclGcJyqYKAP6gk/KAT8MnEKUpypOUoajBjUp677CFfZQmWtUpYa2UGvcLtXUxP1du8f7GxygwrRm5nxitUjOsqbM5YDQJSdt8xLw7j52VFCyjprTcx7hsvugqDEf7+cXf8cZcmj5WalAxf78YhNdi2p9OUTmKs1yG2B5xMD0hSgsmwHP+IkhGgp9Iiw51r6xOSHD1raM1CnJNgznU7C8Sw6dYwQ6vhtQct/X5QYsBswrGxreg8Ql6evOCqtdt4xIlsK1JqYhPLnLS9RCn+JJQVVP2I9Es50FI9G6btXJmUjCpsLZoXnLMVjqlipPakD8qTmV0Gnzi74cAoZ2uzU0irwIeUCLzFG40Gh+9YvCciH2GkE9RyvQM5OaYkUZLk11hbGY4BdbVA259YKigzgVXo9ngOJkBQAb+G1bWI5W1uMm9iSpb1bxehEPk0hfCYcCrk9YLNMXx6ieV2g4d6ks5L020iapbpY9fGPSE0bxjM5bJJjfG+lxVZpyjK6Alq86VakSkgNXWkSmgW8fpEq3tCXLLAEVo8QxymGZQol1eVYYLVpaF8ZKzpy/3fT+Y3xpe0MBKIGYmtf3PrEpMpIKiAASdtrQ12YADUgE+WyMrkOWcXD6xsb9ajIlh1KGpAPh9mBYg5lUI7tK7kQ5LTkT0heRK1LPcj5RqZfrKQHL1AZ+lfrGJqsiHOv20HlofxNYXnygqagHSrdLQCXsKVKKJSU0csKUvyhuTIAFqhg+pbf1MEyuQ7E+kEZoqQXkSny3cmrUDc/5htCMogYHeHLaJ5ncxmtDNy7ECga7/AG0FKY9KQAwYU+cSMOJ0soklhSreAicxTCjwSSIGpIUTyHzgxW9oYVNKff39YOS7bRiWGFNYwk3fUt97RhexRAJIclTXMFnUEelIYAcofo+JJYUj0SJMY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085" name="CaixaDeTexto 5"/>
          <p:cNvSpPr txBox="1">
            <a:spLocks noChangeArrowheads="1"/>
          </p:cNvSpPr>
          <p:nvPr/>
        </p:nvSpPr>
        <p:spPr bwMode="auto">
          <a:xfrm>
            <a:off x="0" y="1392238"/>
            <a:ext cx="91440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Maioria dos infectados são </a:t>
            </a:r>
            <a:r>
              <a:rPr kumimoji="0" lang="pt-BR" altLang="pt-BR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assintomáticos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altLang="pt-BR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Complicações pulmonares, bronquite e tosse;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Febre, dores de cabeça, dores abdominais;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Obstruções intestinais, desnutrição e anemia.</a:t>
            </a: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086" name="AutoShape 9" descr="http://imgs.sapo.pt/saude2010/uploads/images/saude-medicina/medicina-natural/artigos-gerais/dores%20de%20barriga,%20450x338o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22" name="Picture 2" descr="Imagem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" t="24807" r="5212" b="21644"/>
          <a:stretch/>
        </p:blipFill>
        <p:spPr bwMode="auto">
          <a:xfrm>
            <a:off x="1115616" y="3645024"/>
            <a:ext cx="6768753" cy="2928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934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02" name="Picture 2" descr="Resultado de imagem para ascaridí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2" y="167446"/>
            <a:ext cx="5904656" cy="3818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4" name="Picture 4" descr="Imagem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9" b="14086"/>
          <a:stretch/>
        </p:blipFill>
        <p:spPr bwMode="auto">
          <a:xfrm>
            <a:off x="4258858" y="4152329"/>
            <a:ext cx="4572000" cy="251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6" name="Picture 6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309" y="621013"/>
            <a:ext cx="3793381" cy="5832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21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2565400"/>
            <a:ext cx="9144000" cy="1568450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ANCILOSTOMOSE</a:t>
            </a:r>
          </a:p>
        </p:txBody>
      </p:sp>
    </p:spTree>
    <p:extLst>
      <p:ext uri="{BB962C8B-B14F-4D97-AF65-F5344CB8AC3E}">
        <p14:creationId xmlns:p14="http://schemas.microsoft.com/office/powerpoint/2010/main" val="551473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-26988"/>
            <a:ext cx="9144000" cy="1323976"/>
          </a:xfrm>
          <a:prstGeom prst="rect">
            <a:avLst/>
          </a:prstGeom>
          <a:solidFill>
            <a:srgbClr val="FFB7B7">
              <a:alpha val="67843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CAUSADORES</a:t>
            </a:r>
          </a:p>
        </p:txBody>
      </p:sp>
      <p:sp>
        <p:nvSpPr>
          <p:cNvPr id="52227" name="CaixaDeTexto 4"/>
          <p:cNvSpPr txBox="1">
            <a:spLocks noChangeArrowheads="1"/>
          </p:cNvSpPr>
          <p:nvPr/>
        </p:nvSpPr>
        <p:spPr bwMode="auto">
          <a:xfrm>
            <a:off x="0" y="1992313"/>
            <a:ext cx="9144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Verme </a:t>
            </a:r>
            <a:r>
              <a:rPr kumimoji="0" lang="pt-BR" altLang="pt-BR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Ancylostoma duodenale </a:t>
            </a:r>
            <a:r>
              <a:rPr kumimoji="0" lang="pt-BR" altLang="pt-BR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África e Ásia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Verme</a:t>
            </a:r>
            <a:r>
              <a:rPr kumimoji="0" lang="pt-BR" altLang="pt-BR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altLang="pt-BR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Necator americanus </a:t>
            </a:r>
            <a:r>
              <a:rPr kumimoji="0" lang="pt-BR" altLang="pt-BR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América</a:t>
            </a:r>
          </a:p>
        </p:txBody>
      </p:sp>
      <p:pic>
        <p:nvPicPr>
          <p:cNvPr id="52228" name="Imagem 9" descr="ancilostomosefig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7063"/>
            <a:ext cx="91440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CaixaDeTexto 5"/>
          <p:cNvSpPr txBox="1">
            <a:spLocks noChangeArrowheads="1"/>
          </p:cNvSpPr>
          <p:nvPr/>
        </p:nvSpPr>
        <p:spPr bwMode="auto">
          <a:xfrm>
            <a:off x="-107950" y="6094413"/>
            <a:ext cx="1619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Ancylostoma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duodenale</a:t>
            </a:r>
          </a:p>
        </p:txBody>
      </p:sp>
      <p:sp>
        <p:nvSpPr>
          <p:cNvPr id="52230" name="CaixaDeTexto 7"/>
          <p:cNvSpPr txBox="1">
            <a:spLocks noChangeArrowheads="1"/>
          </p:cNvSpPr>
          <p:nvPr/>
        </p:nvSpPr>
        <p:spPr bwMode="auto">
          <a:xfrm>
            <a:off x="1619250" y="60944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Necator americanus</a:t>
            </a:r>
          </a:p>
        </p:txBody>
      </p:sp>
      <p:sp>
        <p:nvSpPr>
          <p:cNvPr id="52231" name="CaixaDeTexto 9"/>
          <p:cNvSpPr txBox="1">
            <a:spLocks noChangeArrowheads="1"/>
          </p:cNvSpPr>
          <p:nvPr/>
        </p:nvSpPr>
        <p:spPr bwMode="auto">
          <a:xfrm>
            <a:off x="0" y="1268413"/>
            <a:ext cx="9144000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Verme hematófago, vive no intestino se alimentando de sangue</a:t>
            </a:r>
          </a:p>
        </p:txBody>
      </p:sp>
    </p:spTree>
    <p:extLst>
      <p:ext uri="{BB962C8B-B14F-4D97-AF65-F5344CB8AC3E}">
        <p14:creationId xmlns:p14="http://schemas.microsoft.com/office/powerpoint/2010/main" val="3819461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-26988"/>
            <a:ext cx="9144000" cy="1322388"/>
          </a:xfrm>
          <a:prstGeom prst="rect">
            <a:avLst/>
          </a:prstGeom>
          <a:solidFill>
            <a:srgbClr val="FFB7B7">
              <a:alpha val="67843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HOSPEDEIROS</a:t>
            </a:r>
          </a:p>
        </p:txBody>
      </p:sp>
      <p:sp>
        <p:nvSpPr>
          <p:cNvPr id="53251" name="AutoShape 10" descr="data:image/jpeg;base64,/9j/4AAQSkZJRgABAQAAAQABAAD/2wCEAAkGBxQTEhUUExQVFhUXGBoZGRgXGBcYFxgYGhocGBwbGBsaHCggGBwlHhwXITEhJSksLi4uHB8zODMsNygtLisBCgoKDg0OGhAQGiwkHyQsLCwsLCwsLCwsLCwsLCwsLCwsLCwsLCwsLCwsLCwsLCwsLCwsLCwsLCwsLCwsLCwsN//AABEIALABBAMBIgACEQEDEQH/xAAbAAACAgMBAAAAAAAAAAAAAAADBAIFAQYHAP/EADwQAAECBAQDBQYFBAICAwAAAAECEQADITEEEkFRBWFxEyKBkaEGBzKxwfAjQmLR4RRSgvFykjNDU2Oy/8QAFwEBAQEBAAAAAAAAAAAAAAAAAQIAA//EAB8RAQEBAAMBAQEBAQEAAAAAAAABEQIhMUESYVFxA//aAAwDAQACEQMRAD8A64uVAJiTBP6iJJmAxwx11XzyYWaLacgGEp+H2ibHTjyhJYeBTZZhlKSNI8qbuIMdLy/wgFQCetnhvFytRFbNmPSNBbpcKJMWHC5BUpSt+6N+ZB0hDs2rGxcJwQSmoJa9budtIanwysA5UAZRr0FhD0+YA160D+FWgUmX3ybtTwMRMz8QijpAHQm/0iGMy6uxpoPrC5W6lEHVgBy1ePT1ZU0DGwMLyVF6j/ZNH8HgpkPKU2zHXlC3FFqCQxq9emsGAFqhn8rRX4nEhOablJAodiBr0vBWk7W8pwkOxsHgCqqLNSnj/ELf1wUhBT+cDmIYKABq/wA3EbWzAp04AsRzZubfMiGMOkBL3c3GmkKTZZWkG1XIu+nz+UOoTlTUcjoORjRuXiGJs9jZx11jKUMwHwo2H15RCcvvBi+Wrczb0iaFZU7PU6mojD4FiFhRbQXfnb6wdDkBJILWO4ELJKilykEmpBpXQHoKwzKSySSCQ3jGhvgqQNfXyDRC5dxy8IylJyqer+HhEkJYUalt6QoSWr4Qk7U/mFOIGmUUBL0+vUtDCSSHZi9NiIVWslVWIqW6UDeLwWnjOxJ6FCWUpDFTJBte58A8Zl4YOHoBZvIQJYzTWLgJDjmpRuOgHqYf+R9OcaNbgE4l2F2LnaPJOUUq5p1MAnKYvqa9BaMyiVF6lrH+I2nOjKJZOoEehczjYMwp4x6HYMqEwiAFbRNYpCyk1jsMg39RE+3EKzUQBdI1onHTiZwDvCs0ZzQUjwAaPSZwAhHcCxE0hLRSrFTGwTGVCk3h71ETiuPNXYWWFTEhRZNz4RsUlChl0UTfd2d4peHSHzW+IN/jvyv5RcpW5OydTZ3/AGiLVerNJCUjQDbprAcOguXL1qW8vIQqcaidKORXxFr3YsYblLoadPKBsL4q9SCADTQknX09YHJYBqkJ1G4Fz0H1jE7Lc0rmL7NpGZTAVuSS2jkVESofETmSelv5gE6UD3K5VJLDoP5MemOpSWL5S5D3NaRScV9olIndjhgJ08/lHwS9zMULNtyjNBvYuYVSql+zJS18qkmni1fGL/ELUWFAC/3841z2O4fMlS1dqpKlZ1KJ5k1MW4mhlLJ+F1EmlEuS/JgY3w302SzCz1JNTT/cHMzk5D+P8RpvEfbqWmY0vDYqc6QSZcvMnIag9C97QDFe3a1pyp4fjk5iBWVlfkPSHBmtuqpTuA9erQyuYSoClXsPyho1DBe0eJqpHDMSXsVLlinj5xge1OKLk8PnAGlFo8W3pB4c1tiSlZBBp5uN4zxLGJlpJVSn+vvlGrS/bEyk/iYHFpGpyBQA6g9YnwjEnFKOJmJKZKHKEKuVWc9APWC1vx9vi74Ti5k0/iJZIrzY2fZ9usWmIdmap0GsBwg7r0YlzyBqPCJYZTqJzFhQavzhRy91PEKZgH5bQAM52R51gi1uVF7Uf9X+oihO9KuSNf3jVp4LLRUb367B/OMzzoKj5g6QSUqj1L1oLcoWxJoQzZnYGG+JndAEtKwS5YlgBo1/CGwAE0pRxs7RjDIoGYABkgbbvziT1AFNeukENrGHT3RUB61vHoKhLioj0I1XGsRWmMoRA8XOCfiLc2LDqbDxjrvTZbQ5hgSokJgUHSoHmCD8oGoxHrrJgS4UnnaGJ0yFCt4Y1COJUIYTxTKk7wtiIVYFYSTcG3ofOK1yvGLXDLCUApHWjqrQP+8WuFX3Tm+ImoNN9NYSRMByszAgDQlI1PlFgSB+pq6NY33jnVNa4stWGnmbLYyy2drDTNtqY2U4xOTuKHeIYiri7/OOee2nFsuRBUyFI7QoSlys5iKLNO6BzqY2rhMlMqSkS1ZkMMqrllC484MsXe4tJoAYVUVEAA2KRU+WsSxKmUPhGhOnh96Qr2oKiD+VgB+o1L8rQPis0BBD1NK/MeBMYVrnthx8olplImGVMmpMwzGLhAJ7qTormdOtNi4Rw6ThZQEp2IClE/EsqDgrO9fh0eOWe9Ge8+WkhmkH1UY6xgpgX2KXBKZctag+pQGHz9IqzpmJ+LGUoSKtQnUk6xR+3HEjJwc9mAKQhOlVnKet1Rf49QAUf7QS3MWPOv1jmHvSxbIw8r+7NNV4d1PzWYmTaY2D3LSlCRPmKzHNMEtPIIS7jxW3hG3LmdpPVQEJSACTZRuOrB4qvZLDjD4GQhgFKS9SzrX3ifAF4t+HJOQEMqyjoS9aeDQ8vW/pvEKCQkAFJLN4aDwhfELJKEu7B1Wo31iC1figEgoTUb1LGPYUBRUohsxam3KJaGZ6gcqGo7mrUDfxGMUkHKjPfvUuWuOQsPAwsmfnW/wvRtWRU9HLCGJSWUpQYAZRSpo79AH+cZjWJnEBk0UaAFhyEECgkNRmY8oq0FKpiVM+QEk1oNjuW+YhpE8E2zZhm5sGb1g1sOJDdyl9Tc7x5aiBehIFNjtAhewc7mvKJv36UYeDX+UKcHxBJYB2VqNmivxSnmAAGjB+Z08PrD6SKkvUUrbkIUkHMqtWG29z1eNW49HZHdSwsAAHqepgkpq3+o/aBiYNHpoNdoPLFNqVf6wudQyg8+sejKuZj0ZiaUsIHNMTUKQKL9jp5SOKwYNUMhdwoDX9X9ydxAZOJzg0yqBZSdUn6jUHURYzYoeK5kq7SWHWAxSP/Ym7f8hp5axpDaji5jGIoFIwlQmAKSXB+2Ox5QVSYfGnYE0wLAgKUpRtRhRyxpXahjGOUQkkX06/bQxgSJYqPhYs9VNQV0184G5HsNU0NAAHNn38A8M4qoCHLkg/48oVwTZWzAv3vWIT5jg9QkHrc9NX5RIa57xOHibhe2QKyFZh/wAD3VAcmY/4xXe73jbo/p1nuy++g6lB/L/ifQ8o3maAo5QlKklwRYKDMH9Y4pikKwGKUlJfslOn9co6Pq4p1Bh49zFeu4cNlEjORVfeY3c7jlQQtxtRKki4AKy3l84lgMSkSxMSXSpIUFbi49DCK5oUCWoqgv3UhyrpExvrlvvEU+ISa1l2JtUx1Tgc8FCVEEvLl1ArRIBHyjlnvGP4spVKyz5BUdNwTIlSkAsWSKbhIJflFXyGnMViCQA7ubNUANrp/Mcj9vJhnY7sxoES01ep5/5COjKxLmYob5QN9b/ekc14eRM4uM3wie5baXWn/UQcfTOnXF/+RMtNgMtWIGYAeiXi17TICz0oGFAK/wARp0r2gwspZM3EI1YAubsHyvpvB8d7YyRL7VPaKQA/dy1ApRzzg8Tlvi6xs9hlFSsurVkivhoPGJqnmWgJS5UGbcvd451ifeFJzlpMxVMvxJFAdG8ItOD+2oxBOWSpIQ91UOagsK6wcpk2q48bW5yQEpALl3AdnOvkSYYWcqW5UIudaDWNAne8WUiYQqSo9mcoZQU5F1VA6eMNYX3h4KbMBmJnIaiaA3v8JrpD+bgy722uTi3CbuXUTYOwofl4RacPS4KtVV/xFKeHzjWUcQl5EhUwID3UGTexLxs8rEpKXQQpPIvpy+UTO+25dCTj3XJA1cVoKlzEcO2WoUSouf8AjRvCo9YRxGJdkl++qqWNhQtyh3DYgqdRIAdhoAPusb6M6PhTJLjnzaF5SKUSxJLXoIHOm5m7xY7DQf6g+DDpcg21P39iH1PkEnJICUggdLUhiYoGl99qQmguvcaPZtYNipgBIzFtQPkIybPjxUCzuIzB5GHDVePRWJ2EZhpCGImmLCaaQlPQCIqOubCE7EGE1qJh0yXgv9OAIdE4tcxGBmSFKnYdOYKrNkf3/rl7TOVlQ5hMcicgLlqzJPgQdQoXSRsYsp1o1/iHDDnM7DqEucfiBDy5vKYnf9Qr1iXTMExg7SYiWCxUX2oPs+UNTl2SiwuGrsz69YpOE8WQqbMM0pkTO6hpigALvkXZQ6Rs/D8MSHoRTvu4LaDlr4wudvaCZwQhStQBTc8ib6QMf+RKasE1c2ckRY4ySPwwT8PeNLbRqyPavCCaqSVq7RS8hUx7MKdqqGxptE4Yup0whNT3lPa4A18jGg+8rh+YImS6qlpIW3/xm1tq+BjfJiAScoZiwelg371jS+Ie1uFloK0ntpigQlAcJAsMzigbSNN3pUZ93XFzNwpkkuqSQADqhTt5MR5Qf2k9s5UnKiUROUHDI+ACjgqHxG9o5mZxSZhlvLQv8qVFsruEuakCMSHe1fl0jr+NFXfHsacSqWZyEyyhJpmcLzEEMQ+U7gxtZ9tEEOJSwWslmc67xoE5FiqgcVD0+xGy8MwCpSkKJzoId0pfwIsfSNy4yH0bGe2SEywlEqYFCvfYJJfUCsamcX8bslSyVFQDFySSxu1TSNw4yMPNXmCwk1plOUnn/bFTiOGbZVWr8QPQ+MTx/KooJOHl6qi+/rkqR2WZKUM2VgA3UgwBXDqnuJI3qIc4fKliYkTEMFU+NIG1S9IeWX1vFUnDS9UK/wCw9a6xecPxqUpyITMLWCT9iHuLYbDJsAlWmVRU2taMTFdhMYJaSEBINiquY/t4QcrL1RN+F8XwpBJJQtKiSXJod6NvBeF4dEpXeRKWdFK+INtVvSBTzmqSSesKLQxq/wBIL3MVP+rD2hmqnpQlDDKpyMwYnTyrFRgpWLll5UxaSf7VGv0huUrZRf73tDcqcoqcqrQ2GlLQceP5mQ2763DgXH5vZ58WtKlgcgcofkAT56RtnBeMSsQh5JCg5OVQIPNkmpbeOVTpqyCM3mNoFw/tBMzJ7swWUk5TT59Imcb9Fy+O3YUA1f47CwYPDk5wlktm1BFCY0z2S9qCopl4gBKqBMwjKktYKH5TzFDyjcgSsk30ToLVbfrGcrLr2C7oJc0uLnz6RjDpzzDoAc3rRzGQojusQdSWtX7eC4OUEpPVzttBBftOdrGYVlyQoOQa1vGYrXPIVnqpCyzSCTXgSxC7xKQBHp7RFCTGJsFb6VxKaRVY+flQoipanMmg9Ys8QaRrfFcclC0oGZcw1TLQMyydKWSNXLCkMa3Gte1vFThyiQESynI6u1QFhaixJqKVex+UakjiK1DKlYlpU7ollY5/CSQK7R07FcNn4kALMmTl7qUiXKnzEg1LqWCHt8NOsCx3u4w5lv2sztTdWWWkAa91IAtFyyIlaFh+O4uUCEYqaz2KswLW+J3ilShRBGYDmwfzjpMj3dYYis6cXsSUh71oKC0aJhvZ7EKnJw/ZzEzioJIILCtVEgfCKlxtrFTlxpxY4b2lxkvNLlTlBKwGC8sxiTloVpJF9I16XKHaKTmCkixDsRyevnG74v2CWgTFzJwBShSh2bkDJVnLEnm0aNh5hSouHJbrDxst6V8Gnl6Eud6CCJAD9Rzt6RKatKi6hlJvT9oyJQZ0s24L/fjFppmfLK5S7lKBmLMAk0AJ0uW3LwrgsVNld9CyAGdL36A8oNODS1nkKVqXGwal6tFeJ6cocl9hBTxbAniyMQe+MsxviTr1GvOH8Hw05h3igE0mIPdI/ULA9RGu8NwU2aTkSQk6/wAmNw9m+HmUSgTlKWWdEsZg/wCoqOUbaRysNuIY/hSpZ/FUZqWcLrTqkfOKzE8SADJSGNmA/wBvF97QS1IRkmLY/lyn4Xqza/7jTB3Syq1vvEeq4+GcYFZUqKSAsFrV5tCyZgTR67RKfUlQADl2AAFdgKAQFaXNfrFyQ7RkTecMA2hH+iGhiacOpNlPyhwHcgIjBlNUQPDztFd0+kOmRqDBW1iUvQ/xB0lquzawCaGp+Y2aCokLFSyvTygB2XxBxUV5uI6D7Bcf7aWuUv4pQDNdSCW8SCw8Y50l2qPr5bxde76Yf68DKwUlQPQAt6glum0H4k8Tyux1ZNhmHeNTvGZ4zZUglncm0RlnvlX398o9hSCCcxdZfoA1tolBqWlxenlaPRkr5CPQoVswRBMt4YVKJETly2hddKzUNCsyHcQYoMQoz6f+jX/7eX/Dnr0vOKlVs7iEzEkpwpyyxRWIIcPtJSfjP6rDnCmFwSZIzyfiK2UtZKlqPwgqJ+InvHaLvGTRKlEhglKaAMANABoIpeHy1rSgJD6kioqWB+cVE8lxwVgABfU2J5w7xDMrM2XugU3Ki1ekZPD1y1UAJSl7ULV84LiJf4SLFS1dplt3GsfFoyQuHSE5XulmfkkBujxkT195SgwqXetaCCSyAipNXelABtvGMSkk9ntfdmFfIesSq0lLSyCotmu2/I8qiOde8xWECUpYqxTBimjJv+JoeWt42/2/43/TykISE9qs/hpGjUKlchTrHMOC8CViZylzCVJChnUa51n8v1OwipPpilm4GalCZikqCF/Co2P7HrA8ODcekdt4lgEdkmUsBSCQC39tTpoKVjmfHfZyZhVqXLHaSbvYp1qOW8XOfeVvVaiYZhShRAGYEqP13vGwcG4ZJUtpUkzWrmWpgW2egHrFVwng8zEgzJUsrCTlNQEhRqBVVaNF7KwGNwwKkyTahCpZIB2ZRh5f9P8AE+I4ecfiDJFAhDIQANNz4esLycTMl/DMTLH6UufUxScQ4zOz/iJIUC7K/Y0MJf1xN83nBONZsyOIlL9oO0epXdXlp4QvicMhX5vNwodRFLLnpsQtv+UX3BcfKSSTMXmpdlDxChUQXidxUFCk8xvE+yCh3b7a+EWvEp0pRdIIJ1sOVK84HN4aQAotlOoqPOJ2z1WykETQD3nEMyp6NSPIxNChQEjxY+sMJkDRALaggj94tNLrmIXQJKh0+2g2Hwi8oCphGjAAkeOsMy6afIR4zhpU8q9a2EA1iVh0pqL6k1jM2eBcwJZUTUsOX7wXC4EzLME6k6+ca3GxBM59ejRsnu+QtWJJy0Sgua1PwpfzMKYPghWoJlEZtSR3QNz9uY6B7KcFThwtnBXclnAqwpqAX6qMH6mDl0u8QAkBI1LP9YNLNm0pCeGw6kM6gogMl9nrTe0GDVIDHT78Y5ooiZb1BIHKPQQEsO81OkYhGooXSFZ3EZaXdQ8HPyg9hCxUBo0UrCGIecWIaVq7gzDs1wjffpf09UMLnQjPnRsVKpfaRZIRLAJzF1NsPo5jdeF8NSmWgAJJSAyv7gA1f2jXeA4UzcQpZbKCEpfUJvTqY3oSxTlFceOuX/pyKTMOFBQr3q0vpSKSdIM2ckJPdlpKasLt8mAi8nTQMwCmPq/3SFAnJKUQASuoapr8zaCjjc7JYjDVJScos9DzJA3vFTxHHow8ibiZg7p594tRKRzJi7ThWGVztrV7l99I5p7y868UiRnlpSkJ7NBOVOZf51vcCz6MdTUkWocLIn8TxRc/iKAMxQ+CRLsEgb3YanxjonDOGSkTEypSCESUtlP5sxqpR1JPyhj2f4InCYUJlkBSiFLXYzDoonzYaVh3h0vLLWsqSc5KiQ4N6X0ht1lZi0jMSaD4QKs9yK6WHhHPPeHj1CWmVczCS9u6ltOZPoY6KoHJmJIzVy3Lk35UrHLuOYRWIxhlIZzMTIQ5sfzq8HL9IOM2rbv7AcLEnAyiR3lvNI6kM/MJAiy4wgMRtTmSRQD9o2AYYICUBIZKWSRoEhh5hooeJl1Z1JogFauWWrP00jVM7rlYw39VxQS1B0mZkI/TL+Iehi49rvYpaCJkjKpL5cqaKe9vzGFfdhI7TFlaqlMtSy+qlfyTHS5krPOdTZUAtR3KttiIbcVveOP8JwrzTKmpWC1HRY/qG0R4rJRKmZCXLOSO6z9aR1+fgwZaUrylThiLuWsSNopeK+xeHmqJWFpJoSklw1rvB+r+t+H9THNsOhKyAkqc2DAxcZZklBSV93NUrSWZm1/3FnP92KaqRiJiQktVAL1AoUkc68otON+x+JmyBLSpBIKSSpag4HVOrxuXO7M8Mz61Bc2Talf7S49K7aQwjhCiAUomAGzpUDGJnu94glynIUglvxRQOdPONu9nPZ/iCUqGJVnY91poUU7vUfYg53JvEzP9aKZ0tLhSgCNK31i04dhxMolydg5PlrBsX7uJq5kz8RCBmKkguaKYsWs13reNk4D7rJcqYiYvELUQXASyWbQm59IfYLZK1bifDlSld5KgCKOwJvYanpFjwXgGJnFwjsUAXW9WD91Ll/30joWIwsoK+AKIYgq7zKNWrR9YekYYBGV1d5+8o15nkl2iZy+C0pwLAJw8qruPiWQKjUhvLk8XWHRlQBqSX6qqfKBSUDNlqqlzbdulvKGphcEs+w0eM526VRJelORc0H10gwl2cm/30jOGQLCsHJqKO/1jYLXuxesehlCGDR6K/Ln+lZMVSK8rcmCqWSIWQkvFR2CmXiv4jOyIUvYExZrlF4p+LyM7StVab6AeZhC/9jx+Eha0qSVBmZ71JJjaHhHASUoShCdEsx21PjDpY03iuPUcOd2lU4cZlLLZjZxUDaFZ0tmQ5ypD2peiYaxM8BJZJOhbQbvrCapudWUGrgmmgsIi5F8dvY6Jd9toq+PcMlTkhE2WhQNioAlIZyQq6T0i6KP3il4tOOVS0oK/ypHO3k7RN8Vx7rSpnBp8rEy8Nh8SpUogqMuYSRLA58w8blxHDHKlACQ9CRbKGNB5Rj2e4T2aMyvjXVZuT+whqYn8R9temg/eJkdLe1TxNIQFKU5ly0mYvegzMerM0c691/D1TcYZyhm7FGZXOZNevX4/KOj8Z4YrEYaejM2cUAIDkMSkkigNnjVfZLjcnAy1y8RIxOHMxeZUxcvNLsEpTnSdhszkxc6iW+4hICWa50uDdo1L2lnFOFnqeplzCoHRxlH30i5ncRlTkpMhaFINCUl2B+ReKb2yW+FxWiRKOn5czBvWJVxjT/dOhhiplO6JSQ/6issP+ojoOBkHKEsXUolyGUUi4AsAzRo/ukwfaIxAIJHaSvMBRL7MCPMR02TmWVKY7Odd7WjX00umVmWxTRAev6n13YRnFSyly4AY5X1sK+kGw6AQpQK6UfSlAANd4Dj5nfyZgyu9v3Na+cCfpZKCQlBZyAVMaGmp8D5w5NJ7wAc0JFiSLNsIHgEUzFIqXANGGg5bQxKNiQp1Fz0SPh6aeMZkV4aychZIdiaE7nxPqYKqWEAlVN2NAWETwUij94Zi45AWEY4gkkd0hjUvuGZnjfG+q/A4fOoKJcivVt4tZ5CQVEsfPRvnGMBKZ1Bqmw1A29YLjsMFZUVFXcbAgt4lo3xreyeFTmKaAt3nbWznnV4akEFRNyKb0BofWPSgAkqAIcFgB9vDWGlMKUfzjSDlUZaW1L266CIzUsQLm7vrSGFG50G8LoZ9Q9YamCpDlxXZrRLDJJUs6AsOg/mMpQw9YnhwwoOfibwxNvSalnQRmPSww61j0UhQykvDMmSBeCSkxKcIztaVxKw7ARUYLD9pPC1fC5pfupo58bRYYmaES1rNwKdbCM8JwhyoSS2YOwuUhtdLwVl5hpdVqLd4hugt9YMku9oxNUEj5QHGKyoyggFVAY6bjh6XM8GW6S+XwJMe4bhMqanMd9S9T6wFbnuoA7ooN9fmIskClRHKd115dTC8+ZlD62DanaIypTJqKxM1IZt/E0/eJLSN2sB+0I0CbMCEqXUgAnmeUKpQ0ss7n0P20NYgVAo+u2giWXvAXAvAreiZSUpSk5SQHURru0NJQGbRrNStwxvA5ckElRAYtBsSpg5LW8zQesDX/Glcb9kMMojLL7BSlkZpSshNHfKKRQp4HN7HG4dC5k50ywjPequ853Ab9o6F/S5pyQQMqAampKj/ABrFfwheZeJYsc40pYCnrTlB9dZesaD7Kcew2AlzJMybMmzO0OUS0LICcof4mbvPTcxs8j27khAy4bHE8sOW/wD1G3IlgrbQVdqj7pDOJVQah9fusP8AUWtIle1a3SJfD8aQxKgpKUA86k0vApk7HziQjBollbMZk0OEpLi2lY3OcjuqNRmod+TbCCYWQAHYOGD8r09ID+sc44tgMfIAnzZ8vLmYypYUzX/MKxvclGcJyqYKAP6gk/KAT8MnEKUpypOUoajBjUp677CFfZQmWtUpYa2UGvcLtXUxP1du8f7GxygwrRm5nxitUjOsqbM5YDQJSdt8xLw7j52VFCyjprTcx7hsvugqDEf7+cXf8cZcmj5WalAxf78YhNdi2p9OUTmKs1yG2B5xMD0hSgsmwHP+IkhGgp9Iiw51r6xOSHD1raM1CnJNgznU7C8Sw6dYwQ6vhtQct/X5QYsBswrGxreg8Ql6evOCqtdt4xIlsK1JqYhPLnLS9RCn+JJQVVP2I9Es50FI9G6btXJmUjCpsLZoXnLMVjqlipPakD8qTmV0Gnzi74cAoZ2uzU0irwIeUCLzFG40Gh+9YvCciH2GkE9RyvQM5OaYkUZLk11hbGY4BdbVA259YKigzgVXo9ngOJkBQAb+G1bWI5W1uMm9iSpb1bxehEPk0hfCYcCrk9YLNMXx6ieV2g4d6ks5L020iapbpY9fGPSE0bxjM5bJJjfG+lxVZpyjK6Alq86VakSkgNXWkSmgW8fpEq3tCXLLAEVo8QxymGZQol1eVYYLVpaF8ZKzpy/3fT+Y3xpe0MBKIGYmtf3PrEpMpIKiAASdtrQ12YADUgE+WyMrkOWcXD6xsb9ajIlh1KGpAPh9mBYg5lUI7tK7kQ5LTkT0heRK1LPcj5RqZfrKQHL1AZ+lfrGJqsiHOv20HlofxNYXnygqagHSrdLQCXsKVKKJSU0csKUvyhuTIAFqhg+pbf1MEyuQ7E+kEZoqQXkSny3cmrUDc/5htCMogYHeHLaJ5ncxmtDNy7ECga7/AG0FKY9KQAwYU+cSMOJ0soklhSreAicxTCjwSSIGpIUTyHzgxW9oYVNKff39YOS7bRiWGFNYwk3fUt97RhexRAJIclTXMFnUEelIYAcofo+JJYUj0SJMY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52" name="AutoShape 12" descr="data:image/jpeg;base64,/9j/4AAQSkZJRgABAQAAAQABAAD/2wCEAAkGBxQTEhUUExQVFhUXGBoZGRgXGBcYFxgYGhocGBwbGBsaHCggGBwlHhwXITEhJSksLi4uHB8zODMsNygtLisBCgoKDg0OGhAQGiwkHyQsLCwsLCwsLCwsLCwsLCwsLCwsLCwsLCwsLCwsLCwsLCwsLCwsLCwsLCwsLCwsLCwsN//AABEIALABBAMBIgACEQEDEQH/xAAbAAACAgMBAAAAAAAAAAAAAAADBAIFAQYHAP/EADwQAAECBAQDBQYFBAICAwAAAAECEQADITEEEkFRBWFxEyKBkaEGBzKxwfAjQmLR4RRSgvFykjNDU2Oy/8QAFwEBAQEBAAAAAAAAAAAAAAAAAQIAA//EAB8RAQEBAAMBAQEBAQEAAAAAAAABEQIhMUESYVFxA//aAAwDAQACEQMRAD8A64uVAJiTBP6iJJmAxwx11XzyYWaLacgGEp+H2ibHTjyhJYeBTZZhlKSNI8qbuIMdLy/wgFQCetnhvFytRFbNmPSNBbpcKJMWHC5BUpSt+6N+ZB0hDs2rGxcJwQSmoJa9budtIanwysA5UAZRr0FhD0+YA160D+FWgUmX3ybtTwMRMz8QijpAHQm/0iGMy6uxpoPrC5W6lEHVgBy1ePT1ZU0DGwMLyVF6j/ZNH8HgpkPKU2zHXlC3FFqCQxq9emsGAFqhn8rRX4nEhOablJAodiBr0vBWk7W8pwkOxsHgCqqLNSnj/ELf1wUhBT+cDmIYKABq/wA3EbWzAp04AsRzZubfMiGMOkBL3c3GmkKTZZWkG1XIu+nz+UOoTlTUcjoORjRuXiGJs9jZx11jKUMwHwo2H15RCcvvBi+Wrczb0iaFZU7PU6mojD4FiFhRbQXfnb6wdDkBJILWO4ELJKilykEmpBpXQHoKwzKSySSCQ3jGhvgqQNfXyDRC5dxy8IylJyqer+HhEkJYUalt6QoSWr4Qk7U/mFOIGmUUBL0+vUtDCSSHZi9NiIVWslVWIqW6UDeLwWnjOxJ6FCWUpDFTJBte58A8Zl4YOHoBZvIQJYzTWLgJDjmpRuOgHqYf+R9OcaNbgE4l2F2LnaPJOUUq5p1MAnKYvqa9BaMyiVF6lrH+I2nOjKJZOoEehczjYMwp4x6HYMqEwiAFbRNYpCyk1jsMg39RE+3EKzUQBdI1onHTiZwDvCs0ZzQUjwAaPSZwAhHcCxE0hLRSrFTGwTGVCk3h71ETiuPNXYWWFTEhRZNz4RsUlChl0UTfd2d4peHSHzW+IN/jvyv5RcpW5OydTZ3/AGiLVerNJCUjQDbprAcOguXL1qW8vIQqcaidKORXxFr3YsYblLoadPKBsL4q9SCADTQknX09YHJYBqkJ1G4Fz0H1jE7Lc0rmL7NpGZTAVuSS2jkVESofETmSelv5gE6UD3K5VJLDoP5MemOpSWL5S5D3NaRScV9olIndjhgJ08/lHwS9zMULNtyjNBvYuYVSql+zJS18qkmni1fGL/ELUWFAC/3841z2O4fMlS1dqpKlZ1KJ5k1MW4mhlLJ+F1EmlEuS/JgY3w302SzCz1JNTT/cHMzk5D+P8RpvEfbqWmY0vDYqc6QSZcvMnIag9C97QDFe3a1pyp4fjk5iBWVlfkPSHBmtuqpTuA9erQyuYSoClXsPyho1DBe0eJqpHDMSXsVLlinj5xge1OKLk8PnAGlFo8W3pB4c1tiSlZBBp5uN4zxLGJlpJVSn+vvlGrS/bEyk/iYHFpGpyBQA6g9YnwjEnFKOJmJKZKHKEKuVWc9APWC1vx9vi74Ti5k0/iJZIrzY2fZ9usWmIdmap0GsBwg7r0YlzyBqPCJYZTqJzFhQavzhRy91PEKZgH5bQAM52R51gi1uVF7Uf9X+oihO9KuSNf3jVp4LLRUb367B/OMzzoKj5g6QSUqj1L1oLcoWxJoQzZnYGG+JndAEtKwS5YlgBo1/CGwAE0pRxs7RjDIoGYABkgbbvziT1AFNeukENrGHT3RUB61vHoKhLioj0I1XGsRWmMoRA8XOCfiLc2LDqbDxjrvTZbQ5hgSokJgUHSoHmCD8oGoxHrrJgS4UnnaGJ0yFCt4Y1COJUIYTxTKk7wtiIVYFYSTcG3ofOK1yvGLXDLCUApHWjqrQP+8WuFX3Tm+ImoNN9NYSRMByszAgDQlI1PlFgSB+pq6NY33jnVNa4stWGnmbLYyy2drDTNtqY2U4xOTuKHeIYiri7/OOee2nFsuRBUyFI7QoSlys5iKLNO6BzqY2rhMlMqSkS1ZkMMqrllC484MsXe4tJoAYVUVEAA2KRU+WsSxKmUPhGhOnh96Qr2oKiD+VgB+o1L8rQPis0BBD1NK/MeBMYVrnthx8olplImGVMmpMwzGLhAJ7qTormdOtNi4Rw6ThZQEp2IClE/EsqDgrO9fh0eOWe9Ge8+WkhmkH1UY6xgpgX2KXBKZctag+pQGHz9IqzpmJ+LGUoSKtQnUk6xR+3HEjJwc9mAKQhOlVnKet1Rf49QAUf7QS3MWPOv1jmHvSxbIw8r+7NNV4d1PzWYmTaY2D3LSlCRPmKzHNMEtPIIS7jxW3hG3LmdpPVQEJSACTZRuOrB4qvZLDjD4GQhgFKS9SzrX3ifAF4t+HJOQEMqyjoS9aeDQ8vW/pvEKCQkAFJLN4aDwhfELJKEu7B1Wo31iC1figEgoTUb1LGPYUBRUohsxam3KJaGZ6gcqGo7mrUDfxGMUkHKjPfvUuWuOQsPAwsmfnW/wvRtWRU9HLCGJSWUpQYAZRSpo79AH+cZjWJnEBk0UaAFhyEECgkNRmY8oq0FKpiVM+QEk1oNjuW+YhpE8E2zZhm5sGb1g1sOJDdyl9Tc7x5aiBehIFNjtAhewc7mvKJv36UYeDX+UKcHxBJYB2VqNmivxSnmAAGjB+Z08PrD6SKkvUUrbkIUkHMqtWG29z1eNW49HZHdSwsAAHqepgkpq3+o/aBiYNHpoNdoPLFNqVf6wudQyg8+sejKuZj0ZiaUsIHNMTUKQKL9jp5SOKwYNUMhdwoDX9X9ydxAZOJzg0yqBZSdUn6jUHURYzYoeK5kq7SWHWAxSP/Ym7f8hp5axpDaji5jGIoFIwlQmAKSXB+2Ox5QVSYfGnYE0wLAgKUpRtRhRyxpXahjGOUQkkX06/bQxgSJYqPhYs9VNQV0184G5HsNU0NAAHNn38A8M4qoCHLkg/48oVwTZWzAv3vWIT5jg9QkHrc9NX5RIa57xOHibhe2QKyFZh/wAD3VAcmY/4xXe73jbo/p1nuy++g6lB/L/ifQ8o3maAo5QlKklwRYKDMH9Y4pikKwGKUlJfslOn9co6Pq4p1Bh49zFeu4cNlEjORVfeY3c7jlQQtxtRKki4AKy3l84lgMSkSxMSXSpIUFbi49DCK5oUCWoqgv3UhyrpExvrlvvEU+ISa1l2JtUx1Tgc8FCVEEvLl1ArRIBHyjlnvGP4spVKyz5BUdNwTIlSkAsWSKbhIJflFXyGnMViCQA7ubNUANrp/Mcj9vJhnY7sxoES01ep5/5COjKxLmYob5QN9b/ekc14eRM4uM3wie5baXWn/UQcfTOnXF/+RMtNgMtWIGYAeiXi17TICz0oGFAK/wARp0r2gwspZM3EI1YAubsHyvpvB8d7YyRL7VPaKQA/dy1ApRzzg8Tlvi6xs9hlFSsurVkivhoPGJqnmWgJS5UGbcvd451ifeFJzlpMxVMvxJFAdG8ItOD+2oxBOWSpIQ91UOagsK6wcpk2q48bW5yQEpALl3AdnOvkSYYWcqW5UIudaDWNAne8WUiYQqSo9mcoZQU5F1VA6eMNYX3h4KbMBmJnIaiaA3v8JrpD+bgy722uTi3CbuXUTYOwofl4RacPS4KtVV/xFKeHzjWUcQl5EhUwID3UGTexLxs8rEpKXQQpPIvpy+UTO+25dCTj3XJA1cVoKlzEcO2WoUSouf8AjRvCo9YRxGJdkl++qqWNhQtyh3DYgqdRIAdhoAPusb6M6PhTJLjnzaF5SKUSxJLXoIHOm5m7xY7DQf6g+DDpcg21P39iH1PkEnJICUggdLUhiYoGl99qQmguvcaPZtYNipgBIzFtQPkIybPjxUCzuIzB5GHDVePRWJ2EZhpCGImmLCaaQlPQCIqOubCE7EGE1qJh0yXgv9OAIdE4tcxGBmSFKnYdOYKrNkf3/rl7TOVlQ5hMcicgLlqzJPgQdQoXSRsYsp1o1/iHDDnM7DqEucfiBDy5vKYnf9Qr1iXTMExg7SYiWCxUX2oPs+UNTl2SiwuGrsz69YpOE8WQqbMM0pkTO6hpigALvkXZQ6Rs/D8MSHoRTvu4LaDlr4wudvaCZwQhStQBTc8ib6QMf+RKasE1c2ckRY4ySPwwT8PeNLbRqyPavCCaqSVq7RS8hUx7MKdqqGxptE4Yup0whNT3lPa4A18jGg+8rh+YImS6qlpIW3/xm1tq+BjfJiAScoZiwelg371jS+Ie1uFloK0ntpigQlAcJAsMzigbSNN3pUZ93XFzNwpkkuqSQADqhTt5MR5Qf2k9s5UnKiUROUHDI+ACjgqHxG9o5mZxSZhlvLQv8qVFsruEuakCMSHe1fl0jr+NFXfHsacSqWZyEyyhJpmcLzEEMQ+U7gxtZ9tEEOJSwWslmc67xoE5FiqgcVD0+xGy8MwCpSkKJzoId0pfwIsfSNy4yH0bGe2SEywlEqYFCvfYJJfUCsamcX8bslSyVFQDFySSxu1TSNw4yMPNXmCwk1plOUnn/bFTiOGbZVWr8QPQ+MTx/KooJOHl6qi+/rkqR2WZKUM2VgA3UgwBXDqnuJI3qIc4fKliYkTEMFU+NIG1S9IeWX1vFUnDS9UK/wCw9a6xecPxqUpyITMLWCT9iHuLYbDJsAlWmVRU2taMTFdhMYJaSEBINiquY/t4QcrL1RN+F8XwpBJJQtKiSXJod6NvBeF4dEpXeRKWdFK+INtVvSBTzmqSSesKLQxq/wBIL3MVP+rD2hmqnpQlDDKpyMwYnTyrFRgpWLll5UxaSf7VGv0huUrZRf73tDcqcoqcqrQ2GlLQceP5mQ2763DgXH5vZ58WtKlgcgcofkAT56RtnBeMSsQh5JCg5OVQIPNkmpbeOVTpqyCM3mNoFw/tBMzJ7swWUk5TT59Imcb9Fy+O3YUA1f47CwYPDk5wlktm1BFCY0z2S9qCopl4gBKqBMwjKktYKH5TzFDyjcgSsk30ToLVbfrGcrLr2C7oJc0uLnz6RjDpzzDoAc3rRzGQojusQdSWtX7eC4OUEpPVzttBBftOdrGYVlyQoOQa1vGYrXPIVnqpCyzSCTXgSxC7xKQBHp7RFCTGJsFb6VxKaRVY+flQoipanMmg9Ys8QaRrfFcclC0oGZcw1TLQMyydKWSNXLCkMa3Gte1vFThyiQESynI6u1QFhaixJqKVex+UakjiK1DKlYlpU7ollY5/CSQK7R07FcNn4kALMmTl7qUiXKnzEg1LqWCHt8NOsCx3u4w5lv2sztTdWWWkAa91IAtFyyIlaFh+O4uUCEYqaz2KswLW+J3ilShRBGYDmwfzjpMj3dYYis6cXsSUh71oKC0aJhvZ7EKnJw/ZzEzioJIILCtVEgfCKlxtrFTlxpxY4b2lxkvNLlTlBKwGC8sxiTloVpJF9I16XKHaKTmCkixDsRyevnG74v2CWgTFzJwBShSh2bkDJVnLEnm0aNh5hSouHJbrDxst6V8Gnl6Eud6CCJAD9Rzt6RKatKi6hlJvT9oyJQZ0s24L/fjFppmfLK5S7lKBmLMAk0AJ0uW3LwrgsVNld9CyAGdL36A8oNODS1nkKVqXGwal6tFeJ6cocl9hBTxbAniyMQe+MsxviTr1GvOH8Hw05h3igE0mIPdI/ULA9RGu8NwU2aTkSQk6/wAmNw9m+HmUSgTlKWWdEsZg/wCoqOUbaRysNuIY/hSpZ/FUZqWcLrTqkfOKzE8SADJSGNmA/wBvF97QS1IRkmLY/lyn4Xqza/7jTB3Syq1vvEeq4+GcYFZUqKSAsFrV5tCyZgTR67RKfUlQADl2AAFdgKAQFaXNfrFyQ7RkTecMA2hH+iGhiacOpNlPyhwHcgIjBlNUQPDztFd0+kOmRqDBW1iUvQ/xB0lquzawCaGp+Y2aCokLFSyvTygB2XxBxUV5uI6D7Bcf7aWuUv4pQDNdSCW8SCw8Y50l2qPr5bxde76Yf68DKwUlQPQAt6glum0H4k8Tyux1ZNhmHeNTvGZ4zZUglncm0RlnvlX398o9hSCCcxdZfoA1tolBqWlxenlaPRkr5CPQoVswRBMt4YVKJETly2hddKzUNCsyHcQYoMQoz6f+jX/7eX/Dnr0vOKlVs7iEzEkpwpyyxRWIIcPtJSfjP6rDnCmFwSZIzyfiK2UtZKlqPwgqJ+InvHaLvGTRKlEhglKaAMANABoIpeHy1rSgJD6kioqWB+cVE8lxwVgABfU2J5w7xDMrM2XugU3Ki1ekZPD1y1UAJSl7ULV84LiJf4SLFS1dplt3GsfFoyQuHSE5XulmfkkBujxkT195SgwqXetaCCSyAipNXelABtvGMSkk9ntfdmFfIesSq0lLSyCotmu2/I8qiOde8xWECUpYqxTBimjJv+JoeWt42/2/43/TykISE9qs/hpGjUKlchTrHMOC8CViZylzCVJChnUa51n8v1OwipPpilm4GalCZikqCF/Co2P7HrA8ODcekdt4lgEdkmUsBSCQC39tTpoKVjmfHfZyZhVqXLHaSbvYp1qOW8XOfeVvVaiYZhShRAGYEqP13vGwcG4ZJUtpUkzWrmWpgW2egHrFVwng8zEgzJUsrCTlNQEhRqBVVaNF7KwGNwwKkyTahCpZIB2ZRh5f9P8AE+I4ecfiDJFAhDIQANNz4esLycTMl/DMTLH6UufUxScQ4zOz/iJIUC7K/Y0MJf1xN83nBONZsyOIlL9oO0epXdXlp4QvicMhX5vNwodRFLLnpsQtv+UX3BcfKSSTMXmpdlDxChUQXidxUFCk8xvE+yCh3b7a+EWvEp0pRdIIJ1sOVK84HN4aQAotlOoqPOJ2z1WykETQD3nEMyp6NSPIxNChQEjxY+sMJkDRALaggj94tNLrmIXQJKh0+2g2Hwi8oCphGjAAkeOsMy6afIR4zhpU8q9a2EA1iVh0pqL6k1jM2eBcwJZUTUsOX7wXC4EzLME6k6+ca3GxBM59ejRsnu+QtWJJy0Sgua1PwpfzMKYPghWoJlEZtSR3QNz9uY6B7KcFThwtnBXclnAqwpqAX6qMH6mDl0u8QAkBI1LP9YNLNm0pCeGw6kM6gogMl9nrTe0GDVIDHT78Y5ooiZb1BIHKPQQEsO81OkYhGooXSFZ3EZaXdQ8HPyg9hCxUBo0UrCGIecWIaVq7gzDs1wjffpf09UMLnQjPnRsVKpfaRZIRLAJzF1NsPo5jdeF8NSmWgAJJSAyv7gA1f2jXeA4UzcQpZbKCEpfUJvTqY3oSxTlFceOuX/pyKTMOFBQr3q0vpSKSdIM2ckJPdlpKasLt8mAi8nTQMwCmPq/3SFAnJKUQASuoapr8zaCjjc7JYjDVJScos9DzJA3vFTxHHow8ibiZg7p594tRKRzJi7ThWGVztrV7l99I5p7y868UiRnlpSkJ7NBOVOZf51vcCz6MdTUkWocLIn8TxRc/iKAMxQ+CRLsEgb3YanxjonDOGSkTEypSCESUtlP5sxqpR1JPyhj2f4InCYUJlkBSiFLXYzDoonzYaVh3h0vLLWsqSc5KiQ4N6X0ht1lZi0jMSaD4QKs9yK6WHhHPPeHj1CWmVczCS9u6ltOZPoY6KoHJmJIzVy3Lk35UrHLuOYRWIxhlIZzMTIQ5sfzq8HL9IOM2rbv7AcLEnAyiR3lvNI6kM/MJAiy4wgMRtTmSRQD9o2AYYICUBIZKWSRoEhh5hooeJl1Z1JogFauWWrP00jVM7rlYw39VxQS1B0mZkI/TL+Iehi49rvYpaCJkjKpL5cqaKe9vzGFfdhI7TFlaqlMtSy+qlfyTHS5krPOdTZUAtR3KttiIbcVveOP8JwrzTKmpWC1HRY/qG0R4rJRKmZCXLOSO6z9aR1+fgwZaUrylThiLuWsSNopeK+xeHmqJWFpJoSklw1rvB+r+t+H9THNsOhKyAkqc2DAxcZZklBSV93NUrSWZm1/3FnP92KaqRiJiQktVAL1AoUkc68otON+x+JmyBLSpBIKSSpag4HVOrxuXO7M8Mz61Bc2Talf7S49K7aQwjhCiAUomAGzpUDGJnu94glynIUglvxRQOdPONu9nPZ/iCUqGJVnY91poUU7vUfYg53JvEzP9aKZ0tLhSgCNK31i04dhxMolydg5PlrBsX7uJq5kz8RCBmKkguaKYsWs13reNk4D7rJcqYiYvELUQXASyWbQm59IfYLZK1bifDlSld5KgCKOwJvYanpFjwXgGJnFwjsUAXW9WD91Ll/30joWIwsoK+AKIYgq7zKNWrR9YekYYBGV1d5+8o15nkl2iZy+C0pwLAJw8qruPiWQKjUhvLk8XWHRlQBqSX6qqfKBSUDNlqqlzbdulvKGphcEs+w0eM526VRJelORc0H10gwl2cm/30jOGQLCsHJqKO/1jYLXuxesehlCGDR6K/Ln+lZMVSK8rcmCqWSIWQkvFR2CmXiv4jOyIUvYExZrlF4p+LyM7StVab6AeZhC/9jx+Eha0qSVBmZ71JJjaHhHASUoShCdEsx21PjDpY03iuPUcOd2lU4cZlLLZjZxUDaFZ0tmQ5ypD2peiYaxM8BJZJOhbQbvrCapudWUGrgmmgsIi5F8dvY6Jd9toq+PcMlTkhE2WhQNioAlIZyQq6T0i6KP3il4tOOVS0oK/ypHO3k7RN8Vx7rSpnBp8rEy8Nh8SpUogqMuYSRLA58w8blxHDHKlACQ9CRbKGNB5Rj2e4T2aMyvjXVZuT+whqYn8R9temg/eJkdLe1TxNIQFKU5ly0mYvegzMerM0c691/D1TcYZyhm7FGZXOZNevX4/KOj8Z4YrEYaejM2cUAIDkMSkkigNnjVfZLjcnAy1y8RIxOHMxeZUxcvNLsEpTnSdhszkxc6iW+4hICWa50uDdo1L2lnFOFnqeplzCoHRxlH30i5ncRlTkpMhaFINCUl2B+ReKb2yW+FxWiRKOn5czBvWJVxjT/dOhhiplO6JSQ/6issP+ojoOBkHKEsXUolyGUUi4AsAzRo/ukwfaIxAIJHaSvMBRL7MCPMR02TmWVKY7Odd7WjX00umVmWxTRAev6n13YRnFSyly4AY5X1sK+kGw6AQpQK6UfSlAANd4Dj5nfyZgyu9v3Na+cCfpZKCQlBZyAVMaGmp8D5w5NJ7wAc0JFiSLNsIHgEUzFIqXANGGg5bQxKNiQp1Fz0SPh6aeMZkV4aychZIdiaE7nxPqYKqWEAlVN2NAWETwUij94Zi45AWEY4gkkd0hjUvuGZnjfG+q/A4fOoKJcivVt4tZ5CQVEsfPRvnGMBKZ1Bqmw1A29YLjsMFZUVFXcbAgt4lo3xreyeFTmKaAt3nbWznnV4akEFRNyKb0BofWPSgAkqAIcFgB9vDWGlMKUfzjSDlUZaW1L266CIzUsQLm7vrSGFG50G8LoZ9Q9YamCpDlxXZrRLDJJUs6AsOg/mMpQw9YnhwwoOfibwxNvSalnQRmPSww61j0UhQykvDMmSBeCSkxKcIztaVxKw7ARUYLD9pPC1fC5pfupo58bRYYmaES1rNwKdbCM8JwhyoSS2YOwuUhtdLwVl5hpdVqLd4hugt9YMku9oxNUEj5QHGKyoyggFVAY6bjh6XM8GW6S+XwJMe4bhMqanMd9S9T6wFbnuoA7ooN9fmIskClRHKd115dTC8+ZlD62DanaIypTJqKxM1IZt/E0/eJLSN2sB+0I0CbMCEqXUgAnmeUKpQ0ss7n0P20NYgVAo+u2giWXvAXAvAreiZSUpSk5SQHURru0NJQGbRrNStwxvA5ckElRAYtBsSpg5LW8zQesDX/Glcb9kMMojLL7BSlkZpSshNHfKKRQp4HN7HG4dC5k50ywjPequ853Ab9o6F/S5pyQQMqAampKj/ABrFfwheZeJYsc40pYCnrTlB9dZesaD7Kcew2AlzJMybMmzO0OUS0LICcof4mbvPTcxs8j27khAy4bHE8sOW/wD1G3IlgrbQVdqj7pDOJVQah9fusP8AUWtIle1a3SJfD8aQxKgpKUA86k0vApk7HziQjBollbMZk0OEpLi2lY3OcjuqNRmod+TbCCYWQAHYOGD8r09ID+sc44tgMfIAnzZ8vLmYypYUzX/MKxvclGcJyqYKAP6gk/KAT8MnEKUpypOUoajBjUp677CFfZQmWtUpYa2UGvcLtXUxP1du8f7GxygwrRm5nxitUjOsqbM5YDQJSdt8xLw7j52VFCyjprTcx7hsvugqDEf7+cXf8cZcmj5WalAxf78YhNdi2p9OUTmKs1yG2B5xMD0hSgsmwHP+IkhGgp9Iiw51r6xOSHD1raM1CnJNgznU7C8Sw6dYwQ6vhtQct/X5QYsBswrGxreg8Ql6evOCqtdt4xIlsK1JqYhPLnLS9RCn+JJQVVP2I9Es50FI9G6btXJmUjCpsLZoXnLMVjqlipPakD8qTmV0Gnzi74cAoZ2uzU0irwIeUCLzFG40Gh+9YvCciH2GkE9RyvQM5OaYkUZLk11hbGY4BdbVA259YKigzgVXo9ngOJkBQAb+G1bWI5W1uMm9iSpb1bxehEPk0hfCYcCrk9YLNMXx6ieV2g4d6ks5L020iapbpY9fGPSE0bxjM5bJJjfG+lxVZpyjK6Alq86VakSkgNXWkSmgW8fpEq3tCXLLAEVo8QxymGZQol1eVYYLVpaF8ZKzpy/3fT+Y3xpe0MBKIGYmtf3PrEpMpIKiAASdtrQ12YADUgE+WyMrkOWcXD6xsb9ajIlh1KGpAPh9mBYg5lUI7tK7kQ5LTkT0heRK1LPcj5RqZfrKQHL1AZ+lfrGJqsiHOv20HlofxNYXnygqagHSrdLQCXsKVKKJSU0csKUvyhuTIAFqhg+pbf1MEyuQ7E+kEZoqQXkSny3cmrUDc/5htCMogYHeHLaJ5ncxmtDNy7ECga7/AG0FKY9KQAwYU+cSMOJ0soklhSreAicxTCjwSSIGpIUTyHzgxW9oYVNKff39YOS7bRiWGFNYwk3fUt97RhexRAJIclTXMFnUEelIYAcofo+JJYUj0SJMY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0401" name="Rectangle 1"/>
          <p:cNvSpPr>
            <a:spLocks noChangeArrowheads="1"/>
          </p:cNvSpPr>
          <p:nvPr/>
        </p:nvSpPr>
        <p:spPr bwMode="auto">
          <a:xfrm>
            <a:off x="215900" y="1557338"/>
            <a:ext cx="8748713" cy="17541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O homem é o único hospedeiro deste verme.</a:t>
            </a:r>
            <a:endParaRPr kumimoji="0" lang="pt-BR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254" name="Picture 2" descr="http://plpnemweb.ucdavis.edu/nemaplex/images/hookfi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56465"/>
            <a:ext cx="4679950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415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-26988"/>
            <a:ext cx="9144000" cy="1322388"/>
          </a:xfrm>
          <a:prstGeom prst="rect">
            <a:avLst/>
          </a:prstGeom>
          <a:solidFill>
            <a:srgbClr val="FFB7B7">
              <a:alpha val="67843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TRANSMISSÃO</a:t>
            </a:r>
          </a:p>
        </p:txBody>
      </p:sp>
      <p:sp>
        <p:nvSpPr>
          <p:cNvPr id="54275" name="AutoShape 10" descr="data:image/jpeg;base64,/9j/4AAQSkZJRgABAQAAAQABAAD/2wCEAAkGBxQTEhUUExQVFhUXGBoZGRgXGBcYFxgYGhocGBwbGBsaHCggGBwlHhwXITEhJSksLi4uHB8zODMsNygtLisBCgoKDg0OGhAQGiwkHyQsLCwsLCwsLCwsLCwsLCwsLCwsLCwsLCwsLCwsLCwsLCwsLCwsLCwsLCwsLCwsLCwsN//AABEIALABBAMBIgACEQEDEQH/xAAbAAACAgMBAAAAAAAAAAAAAAADBAIFAQYHAP/EADwQAAECBAQDBQYFBAICAwAAAAECEQADITEEEkFRBWFxEyKBkaEGBzKxwfAjQmLR4RRSgvFykjNDU2Oy/8QAFwEBAQEBAAAAAAAAAAAAAAAAAQIAA//EAB8RAQEBAAMBAQEBAQEAAAAAAAABEQIhMUESYVFxA//aAAwDAQACEQMRAD8A64uVAJiTBP6iJJmAxwx11XzyYWaLacgGEp+H2ibHTjyhJYeBTZZhlKSNI8qbuIMdLy/wgFQCetnhvFytRFbNmPSNBbpcKJMWHC5BUpSt+6N+ZB0hDs2rGxcJwQSmoJa9budtIanwysA5UAZRr0FhD0+YA160D+FWgUmX3ybtTwMRMz8QijpAHQm/0iGMy6uxpoPrC5W6lEHVgBy1ePT1ZU0DGwMLyVF6j/ZNH8HgpkPKU2zHXlC3FFqCQxq9emsGAFqhn8rRX4nEhOablJAodiBr0vBWk7W8pwkOxsHgCqqLNSnj/ELf1wUhBT+cDmIYKABq/wA3EbWzAp04AsRzZubfMiGMOkBL3c3GmkKTZZWkG1XIu+nz+UOoTlTUcjoORjRuXiGJs9jZx11jKUMwHwo2H15RCcvvBi+Wrczb0iaFZU7PU6mojD4FiFhRbQXfnb6wdDkBJILWO4ELJKilykEmpBpXQHoKwzKSySSCQ3jGhvgqQNfXyDRC5dxy8IylJyqer+HhEkJYUalt6QoSWr4Qk7U/mFOIGmUUBL0+vUtDCSSHZi9NiIVWslVWIqW6UDeLwWnjOxJ6FCWUpDFTJBte58A8Zl4YOHoBZvIQJYzTWLgJDjmpRuOgHqYf+R9OcaNbgE4l2F2LnaPJOUUq5p1MAnKYvqa9BaMyiVF6lrH+I2nOjKJZOoEehczjYMwp4x6HYMqEwiAFbRNYpCyk1jsMg39RE+3EKzUQBdI1onHTiZwDvCs0ZzQUjwAaPSZwAhHcCxE0hLRSrFTGwTGVCk3h71ETiuPNXYWWFTEhRZNz4RsUlChl0UTfd2d4peHSHzW+IN/jvyv5RcpW5OydTZ3/AGiLVerNJCUjQDbprAcOguXL1qW8vIQqcaidKORXxFr3YsYblLoadPKBsL4q9SCADTQknX09YHJYBqkJ1G4Fz0H1jE7Lc0rmL7NpGZTAVuSS2jkVESofETmSelv5gE6UD3K5VJLDoP5MemOpSWL5S5D3NaRScV9olIndjhgJ08/lHwS9zMULNtyjNBvYuYVSql+zJS18qkmni1fGL/ELUWFAC/3841z2O4fMlS1dqpKlZ1KJ5k1MW4mhlLJ+F1EmlEuS/JgY3w302SzCz1JNTT/cHMzk5D+P8RpvEfbqWmY0vDYqc6QSZcvMnIag9C97QDFe3a1pyp4fjk5iBWVlfkPSHBmtuqpTuA9erQyuYSoClXsPyho1DBe0eJqpHDMSXsVLlinj5xge1OKLk8PnAGlFo8W3pB4c1tiSlZBBp5uN4zxLGJlpJVSn+vvlGrS/bEyk/iYHFpGpyBQA6g9YnwjEnFKOJmJKZKHKEKuVWc9APWC1vx9vi74Ti5k0/iJZIrzY2fZ9usWmIdmap0GsBwg7r0YlzyBqPCJYZTqJzFhQavzhRy91PEKZgH5bQAM52R51gi1uVF7Uf9X+oihO9KuSNf3jVp4LLRUb367B/OMzzoKj5g6QSUqj1L1oLcoWxJoQzZnYGG+JndAEtKwS5YlgBo1/CGwAE0pRxs7RjDIoGYABkgbbvziT1AFNeukENrGHT3RUB61vHoKhLioj0I1XGsRWmMoRA8XOCfiLc2LDqbDxjrvTZbQ5hgSokJgUHSoHmCD8oGoxHrrJgS4UnnaGJ0yFCt4Y1COJUIYTxTKk7wtiIVYFYSTcG3ofOK1yvGLXDLCUApHWjqrQP+8WuFX3Tm+ImoNN9NYSRMByszAgDQlI1PlFgSB+pq6NY33jnVNa4stWGnmbLYyy2drDTNtqY2U4xOTuKHeIYiri7/OOee2nFsuRBUyFI7QoSlys5iKLNO6BzqY2rhMlMqSkS1ZkMMqrllC484MsXe4tJoAYVUVEAA2KRU+WsSxKmUPhGhOnh96Qr2oKiD+VgB+o1L8rQPis0BBD1NK/MeBMYVrnthx8olplImGVMmpMwzGLhAJ7qTormdOtNi4Rw6ThZQEp2IClE/EsqDgrO9fh0eOWe9Ge8+WkhmkH1UY6xgpgX2KXBKZctag+pQGHz9IqzpmJ+LGUoSKtQnUk6xR+3HEjJwc9mAKQhOlVnKet1Rf49QAUf7QS3MWPOv1jmHvSxbIw8r+7NNV4d1PzWYmTaY2D3LSlCRPmKzHNMEtPIIS7jxW3hG3LmdpPVQEJSACTZRuOrB4qvZLDjD4GQhgFKS9SzrX3ifAF4t+HJOQEMqyjoS9aeDQ8vW/pvEKCQkAFJLN4aDwhfELJKEu7B1Wo31iC1figEgoTUb1LGPYUBRUohsxam3KJaGZ6gcqGo7mrUDfxGMUkHKjPfvUuWuOQsPAwsmfnW/wvRtWRU9HLCGJSWUpQYAZRSpo79AH+cZjWJnEBk0UaAFhyEECgkNRmY8oq0FKpiVM+QEk1oNjuW+YhpE8E2zZhm5sGb1g1sOJDdyl9Tc7x5aiBehIFNjtAhewc7mvKJv36UYeDX+UKcHxBJYB2VqNmivxSnmAAGjB+Z08PrD6SKkvUUrbkIUkHMqtWG29z1eNW49HZHdSwsAAHqepgkpq3+o/aBiYNHpoNdoPLFNqVf6wudQyg8+sejKuZj0ZiaUsIHNMTUKQKL9jp5SOKwYNUMhdwoDX9X9ydxAZOJzg0yqBZSdUn6jUHURYzYoeK5kq7SWHWAxSP/Ym7f8hp5axpDaji5jGIoFIwlQmAKSXB+2Ox5QVSYfGnYE0wLAgKUpRtRhRyxpXahjGOUQkkX06/bQxgSJYqPhYs9VNQV0184G5HsNU0NAAHNn38A8M4qoCHLkg/48oVwTZWzAv3vWIT5jg9QkHrc9NX5RIa57xOHibhe2QKyFZh/wAD3VAcmY/4xXe73jbo/p1nuy++g6lB/L/ifQ8o3maAo5QlKklwRYKDMH9Y4pikKwGKUlJfslOn9co6Pq4p1Bh49zFeu4cNlEjORVfeY3c7jlQQtxtRKki4AKy3l84lgMSkSxMSXSpIUFbi49DCK5oUCWoqgv3UhyrpExvrlvvEU+ISa1l2JtUx1Tgc8FCVEEvLl1ArRIBHyjlnvGP4spVKyz5BUdNwTIlSkAsWSKbhIJflFXyGnMViCQA7ubNUANrp/Mcj9vJhnY7sxoES01ep5/5COjKxLmYob5QN9b/ekc14eRM4uM3wie5baXWn/UQcfTOnXF/+RMtNgMtWIGYAeiXi17TICz0oGFAK/wARp0r2gwspZM3EI1YAubsHyvpvB8d7YyRL7VPaKQA/dy1ApRzzg8Tlvi6xs9hlFSsurVkivhoPGJqnmWgJS5UGbcvd451ifeFJzlpMxVMvxJFAdG8ItOD+2oxBOWSpIQ91UOagsK6wcpk2q48bW5yQEpALl3AdnOvkSYYWcqW5UIudaDWNAne8WUiYQqSo9mcoZQU5F1VA6eMNYX3h4KbMBmJnIaiaA3v8JrpD+bgy722uTi3CbuXUTYOwofl4RacPS4KtVV/xFKeHzjWUcQl5EhUwID3UGTexLxs8rEpKXQQpPIvpy+UTO+25dCTj3XJA1cVoKlzEcO2WoUSouf8AjRvCo9YRxGJdkl++qqWNhQtyh3DYgqdRIAdhoAPusb6M6PhTJLjnzaF5SKUSxJLXoIHOm5m7xY7DQf6g+DDpcg21P39iH1PkEnJICUggdLUhiYoGl99qQmguvcaPZtYNipgBIzFtQPkIybPjxUCzuIzB5GHDVePRWJ2EZhpCGImmLCaaQlPQCIqOubCE7EGE1qJh0yXgv9OAIdE4tcxGBmSFKnYdOYKrNkf3/rl7TOVlQ5hMcicgLlqzJPgQdQoXSRsYsp1o1/iHDDnM7DqEucfiBDy5vKYnf9Qr1iXTMExg7SYiWCxUX2oPs+UNTl2SiwuGrsz69YpOE8WQqbMM0pkTO6hpigALvkXZQ6Rs/D8MSHoRTvu4LaDlr4wudvaCZwQhStQBTc8ib6QMf+RKasE1c2ckRY4ySPwwT8PeNLbRqyPavCCaqSVq7RS8hUx7MKdqqGxptE4Yup0whNT3lPa4A18jGg+8rh+YImS6qlpIW3/xm1tq+BjfJiAScoZiwelg371jS+Ie1uFloK0ntpigQlAcJAsMzigbSNN3pUZ93XFzNwpkkuqSQADqhTt5MR5Qf2k9s5UnKiUROUHDI+ACjgqHxG9o5mZxSZhlvLQv8qVFsruEuakCMSHe1fl0jr+NFXfHsacSqWZyEyyhJpmcLzEEMQ+U7gxtZ9tEEOJSwWslmc67xoE5FiqgcVD0+xGy8MwCpSkKJzoId0pfwIsfSNy4yH0bGe2SEywlEqYFCvfYJJfUCsamcX8bslSyVFQDFySSxu1TSNw4yMPNXmCwk1plOUnn/bFTiOGbZVWr8QPQ+MTx/KooJOHl6qi+/rkqR2WZKUM2VgA3UgwBXDqnuJI3qIc4fKliYkTEMFU+NIG1S9IeWX1vFUnDS9UK/wCw9a6xecPxqUpyITMLWCT9iHuLYbDJsAlWmVRU2taMTFdhMYJaSEBINiquY/t4QcrL1RN+F8XwpBJJQtKiSXJod6NvBeF4dEpXeRKWdFK+INtVvSBTzmqSSesKLQxq/wBIL3MVP+rD2hmqnpQlDDKpyMwYnTyrFRgpWLll5UxaSf7VGv0huUrZRf73tDcqcoqcqrQ2GlLQceP5mQ2763DgXH5vZ58WtKlgcgcofkAT56RtnBeMSsQh5JCg5OVQIPNkmpbeOVTpqyCM3mNoFw/tBMzJ7swWUk5TT59Imcb9Fy+O3YUA1f47CwYPDk5wlktm1BFCY0z2S9qCopl4gBKqBMwjKktYKH5TzFDyjcgSsk30ToLVbfrGcrLr2C7oJc0uLnz6RjDpzzDoAc3rRzGQojusQdSWtX7eC4OUEpPVzttBBftOdrGYVlyQoOQa1vGYrXPIVnqpCyzSCTXgSxC7xKQBHp7RFCTGJsFb6VxKaRVY+flQoipanMmg9Ys8QaRrfFcclC0oGZcw1TLQMyydKWSNXLCkMa3Gte1vFThyiQESynI6u1QFhaixJqKVex+UakjiK1DKlYlpU7ollY5/CSQK7R07FcNn4kALMmTl7qUiXKnzEg1LqWCHt8NOsCx3u4w5lv2sztTdWWWkAa91IAtFyyIlaFh+O4uUCEYqaz2KswLW+J3ilShRBGYDmwfzjpMj3dYYis6cXsSUh71oKC0aJhvZ7EKnJw/ZzEzioJIILCtVEgfCKlxtrFTlxpxY4b2lxkvNLlTlBKwGC8sxiTloVpJF9I16XKHaKTmCkixDsRyevnG74v2CWgTFzJwBShSh2bkDJVnLEnm0aNh5hSouHJbrDxst6V8Gnl6Eud6CCJAD9Rzt6RKatKi6hlJvT9oyJQZ0s24L/fjFppmfLK5S7lKBmLMAk0AJ0uW3LwrgsVNld9CyAGdL36A8oNODS1nkKVqXGwal6tFeJ6cocl9hBTxbAniyMQe+MsxviTr1GvOH8Hw05h3igE0mIPdI/ULA9RGu8NwU2aTkSQk6/wAmNw9m+HmUSgTlKWWdEsZg/wCoqOUbaRysNuIY/hSpZ/FUZqWcLrTqkfOKzE8SADJSGNmA/wBvF97QS1IRkmLY/lyn4Xqza/7jTB3Syq1vvEeq4+GcYFZUqKSAsFrV5tCyZgTR67RKfUlQADl2AAFdgKAQFaXNfrFyQ7RkTecMA2hH+iGhiacOpNlPyhwHcgIjBlNUQPDztFd0+kOmRqDBW1iUvQ/xB0lquzawCaGp+Y2aCokLFSyvTygB2XxBxUV5uI6D7Bcf7aWuUv4pQDNdSCW8SCw8Y50l2qPr5bxde76Yf68DKwUlQPQAt6glum0H4k8Tyux1ZNhmHeNTvGZ4zZUglncm0RlnvlX398o9hSCCcxdZfoA1tolBqWlxenlaPRkr5CPQoVswRBMt4YVKJETly2hddKzUNCsyHcQYoMQoz6f+jX/7eX/Dnr0vOKlVs7iEzEkpwpyyxRWIIcPtJSfjP6rDnCmFwSZIzyfiK2UtZKlqPwgqJ+InvHaLvGTRKlEhglKaAMANABoIpeHy1rSgJD6kioqWB+cVE8lxwVgABfU2J5w7xDMrM2XugU3Ki1ekZPD1y1UAJSl7ULV84LiJf4SLFS1dplt3GsfFoyQuHSE5XulmfkkBujxkT195SgwqXetaCCSyAipNXelABtvGMSkk9ntfdmFfIesSq0lLSyCotmu2/I8qiOde8xWECUpYqxTBimjJv+JoeWt42/2/43/TykISE9qs/hpGjUKlchTrHMOC8CViZylzCVJChnUa51n8v1OwipPpilm4GalCZikqCF/Co2P7HrA8ODcekdt4lgEdkmUsBSCQC39tTpoKVjmfHfZyZhVqXLHaSbvYp1qOW8XOfeVvVaiYZhShRAGYEqP13vGwcG4ZJUtpUkzWrmWpgW2egHrFVwng8zEgzJUsrCTlNQEhRqBVVaNF7KwGNwwKkyTahCpZIB2ZRh5f9P8AE+I4ecfiDJFAhDIQANNz4esLycTMl/DMTLH6UufUxScQ4zOz/iJIUC7K/Y0MJf1xN83nBONZsyOIlL9oO0epXdXlp4QvicMhX5vNwodRFLLnpsQtv+UX3BcfKSSTMXmpdlDxChUQXidxUFCk8xvE+yCh3b7a+EWvEp0pRdIIJ1sOVK84HN4aQAotlOoqPOJ2z1WykETQD3nEMyp6NSPIxNChQEjxY+sMJkDRALaggj94tNLrmIXQJKh0+2g2Hwi8oCphGjAAkeOsMy6afIR4zhpU8q9a2EA1iVh0pqL6k1jM2eBcwJZUTUsOX7wXC4EzLME6k6+ca3GxBM59ejRsnu+QtWJJy0Sgua1PwpfzMKYPghWoJlEZtSR3QNz9uY6B7KcFThwtnBXclnAqwpqAX6qMH6mDl0u8QAkBI1LP9YNLNm0pCeGw6kM6gogMl9nrTe0GDVIDHT78Y5ooiZb1BIHKPQQEsO81OkYhGooXSFZ3EZaXdQ8HPyg9hCxUBo0UrCGIecWIaVq7gzDs1wjffpf09UMLnQjPnRsVKpfaRZIRLAJzF1NsPo5jdeF8NSmWgAJJSAyv7gA1f2jXeA4UzcQpZbKCEpfUJvTqY3oSxTlFceOuX/pyKTMOFBQr3q0vpSKSdIM2ckJPdlpKasLt8mAi8nTQMwCmPq/3SFAnJKUQASuoapr8zaCjjc7JYjDVJScos9DzJA3vFTxHHow8ibiZg7p594tRKRzJi7ThWGVztrV7l99I5p7y868UiRnlpSkJ7NBOVOZf51vcCz6MdTUkWocLIn8TxRc/iKAMxQ+CRLsEgb3YanxjonDOGSkTEypSCESUtlP5sxqpR1JPyhj2f4InCYUJlkBSiFLXYzDoonzYaVh3h0vLLWsqSc5KiQ4N6X0ht1lZi0jMSaD4QKs9yK6WHhHPPeHj1CWmVczCS9u6ltOZPoY6KoHJmJIzVy3Lk35UrHLuOYRWIxhlIZzMTIQ5sfzq8HL9IOM2rbv7AcLEnAyiR3lvNI6kM/MJAiy4wgMRtTmSRQD9o2AYYICUBIZKWSRoEhh5hooeJl1Z1JogFauWWrP00jVM7rlYw39VxQS1B0mZkI/TL+Iehi49rvYpaCJkjKpL5cqaKe9vzGFfdhI7TFlaqlMtSy+qlfyTHS5krPOdTZUAtR3KttiIbcVveOP8JwrzTKmpWC1HRY/qG0R4rJRKmZCXLOSO6z9aR1+fgwZaUrylThiLuWsSNopeK+xeHmqJWFpJoSklw1rvB+r+t+H9THNsOhKyAkqc2DAxcZZklBSV93NUrSWZm1/3FnP92KaqRiJiQktVAL1AoUkc68otON+x+JmyBLSpBIKSSpag4HVOrxuXO7M8Mz61Bc2Talf7S49K7aQwjhCiAUomAGzpUDGJnu94glynIUglvxRQOdPONu9nPZ/iCUqGJVnY91poUU7vUfYg53JvEzP9aKZ0tLhSgCNK31i04dhxMolydg5PlrBsX7uJq5kz8RCBmKkguaKYsWs13reNk4D7rJcqYiYvELUQXASyWbQm59IfYLZK1bifDlSld5KgCKOwJvYanpFjwXgGJnFwjsUAXW9WD91Ll/30joWIwsoK+AKIYgq7zKNWrR9YekYYBGV1d5+8o15nkl2iZy+C0pwLAJw8qruPiWQKjUhvLk8XWHRlQBqSX6qqfKBSUDNlqqlzbdulvKGphcEs+w0eM526VRJelORc0H10gwl2cm/30jOGQLCsHJqKO/1jYLXuxesehlCGDR6K/Ln+lZMVSK8rcmCqWSIWQkvFR2CmXiv4jOyIUvYExZrlF4p+LyM7StVab6AeZhC/9jx+Eha0qSVBmZ71JJjaHhHASUoShCdEsx21PjDpY03iuPUcOd2lU4cZlLLZjZxUDaFZ0tmQ5ypD2peiYaxM8BJZJOhbQbvrCapudWUGrgmmgsIi5F8dvY6Jd9toq+PcMlTkhE2WhQNioAlIZyQq6T0i6KP3il4tOOVS0oK/ypHO3k7RN8Vx7rSpnBp8rEy8Nh8SpUogqMuYSRLA58w8blxHDHKlACQ9CRbKGNB5Rj2e4T2aMyvjXVZuT+whqYn8R9temg/eJkdLe1TxNIQFKU5ly0mYvegzMerM0c691/D1TcYZyhm7FGZXOZNevX4/KOj8Z4YrEYaejM2cUAIDkMSkkigNnjVfZLjcnAy1y8RIxOHMxeZUxcvNLsEpTnSdhszkxc6iW+4hICWa50uDdo1L2lnFOFnqeplzCoHRxlH30i5ncRlTkpMhaFINCUl2B+ReKb2yW+FxWiRKOn5czBvWJVxjT/dOhhiplO6JSQ/6issP+ojoOBkHKEsXUolyGUUi4AsAzRo/ukwfaIxAIJHaSvMBRL7MCPMR02TmWVKY7Odd7WjX00umVmWxTRAev6n13YRnFSyly4AY5X1sK+kGw6AQpQK6UfSlAANd4Dj5nfyZgyu9v3Na+cCfpZKCQlBZyAVMaGmp8D5w5NJ7wAc0JFiSLNsIHgEUzFIqXANGGg5bQxKNiQp1Fz0SPh6aeMZkV4aychZIdiaE7nxPqYKqWEAlVN2NAWETwUij94Zi45AWEY4gkkd0hjUvuGZnjfG+q/A4fOoKJcivVt4tZ5CQVEsfPRvnGMBKZ1Bqmw1A29YLjsMFZUVFXcbAgt4lo3xreyeFTmKaAt3nbWznnV4akEFRNyKb0BofWPSgAkqAIcFgB9vDWGlMKUfzjSDlUZaW1L266CIzUsQLm7vrSGFG50G8LoZ9Q9YamCpDlxXZrRLDJJUs6AsOg/mMpQw9YnhwwoOfibwxNvSalnQRmPSww61j0UhQykvDMmSBeCSkxKcIztaVxKw7ARUYLD9pPC1fC5pfupo58bRYYmaES1rNwKdbCM8JwhyoSS2YOwuUhtdLwVl5hpdVqLd4hugt9YMku9oxNUEj5QHGKyoyggFVAY6bjh6XM8GW6S+XwJMe4bhMqanMd9S9T6wFbnuoA7ooN9fmIskClRHKd115dTC8+ZlD62DanaIypTJqKxM1IZt/E0/eJLSN2sB+0I0CbMCEqXUgAnmeUKpQ0ss7n0P20NYgVAo+u2giWXvAXAvAreiZSUpSk5SQHURru0NJQGbRrNStwxvA5ckElRAYtBsSpg5LW8zQesDX/Glcb9kMMojLL7BSlkZpSshNHfKKRQp4HN7HG4dC5k50ywjPequ853Ab9o6F/S5pyQQMqAampKj/ABrFfwheZeJYsc40pYCnrTlB9dZesaD7Kcew2AlzJMybMmzO0OUS0LICcof4mbvPTcxs8j27khAy4bHE8sOW/wD1G3IlgrbQVdqj7pDOJVQah9fusP8AUWtIle1a3SJfD8aQxKgpKUA86k0vApk7HziQjBollbMZk0OEpLi2lY3OcjuqNRmod+TbCCYWQAHYOGD8r09ID+sc44tgMfIAnzZ8vLmYypYUzX/MKxvclGcJyqYKAP6gk/KAT8MnEKUpypOUoajBjUp677CFfZQmWtUpYa2UGvcLtXUxP1du8f7GxygwrRm5nxitUjOsqbM5YDQJSdt8xLw7j52VFCyjprTcx7hsvugqDEf7+cXf8cZcmj5WalAxf78YhNdi2p9OUTmKs1yG2B5xMD0hSgsmwHP+IkhGgp9Iiw51r6xOSHD1raM1CnJNgznU7C8Sw6dYwQ6vhtQct/X5QYsBswrGxreg8Ql6evOCqtdt4xIlsK1JqYhPLnLS9RCn+JJQVVP2I9Es50FI9G6btXJmUjCpsLZoXnLMVjqlipPakD8qTmV0Gnzi74cAoZ2uzU0irwIeUCLzFG40Gh+9YvCciH2GkE9RyvQM5OaYkUZLk11hbGY4BdbVA259YKigzgVXo9ngOJkBQAb+G1bWI5W1uMm9iSpb1bxehEPk0hfCYcCrk9YLNMXx6ieV2g4d6ks5L020iapbpY9fGPSE0bxjM5bJJjfG+lxVZpyjK6Alq86VakSkgNXWkSmgW8fpEq3tCXLLAEVo8QxymGZQol1eVYYLVpaF8ZKzpy/3fT+Y3xpe0MBKIGYmtf3PrEpMpIKiAASdtrQ12YADUgE+WyMrkOWcXD6xsb9ajIlh1KGpAPh9mBYg5lUI7tK7kQ5LTkT0heRK1LPcj5RqZfrKQHL1AZ+lfrGJqsiHOv20HlofxNYXnygqagHSrdLQCXsKVKKJSU0csKUvyhuTIAFqhg+pbf1MEyuQ7E+kEZoqQXkSny3cmrUDc/5htCMogYHeHLaJ5ncxmtDNy7ECga7/AG0FKY9KQAwYU+cSMOJ0soklhSreAicxTCjwSSIGpIUTyHzgxW9oYVNKff39YOS7bRiWGFNYwk3fUt97RhexRAJIclTXMFnUEelIYAcofo+JJYUj0SJMY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76" name="AutoShape 12" descr="data:image/jpeg;base64,/9j/4AAQSkZJRgABAQAAAQABAAD/2wCEAAkGBxQTEhUUExQVFhUXGBoZGRgXGBcYFxgYGhocGBwbGBsaHCggGBwlHhwXITEhJSksLi4uHB8zODMsNygtLisBCgoKDg0OGhAQGiwkHyQsLCwsLCwsLCwsLCwsLCwsLCwsLCwsLCwsLCwsLCwsLCwsLCwsLCwsLCwsLCwsLCwsN//AABEIALABBAMBIgACEQEDEQH/xAAbAAACAgMBAAAAAAAAAAAAAAADBAIFAQYHAP/EADwQAAECBAQDBQYFBAICAwAAAAECEQADITEEEkFRBWFxEyKBkaEGBzKxwfAjQmLR4RRSgvFykjNDU2Oy/8QAFwEBAQEBAAAAAAAAAAAAAAAAAQIAA//EAB8RAQEBAAMBAQEBAQEAAAAAAAABEQIhMUESYVFxA//aAAwDAQACEQMRAD8A64uVAJiTBP6iJJmAxwx11XzyYWaLacgGEp+H2ibHTjyhJYeBTZZhlKSNI8qbuIMdLy/wgFQCetnhvFytRFbNmPSNBbpcKJMWHC5BUpSt+6N+ZB0hDs2rGxcJwQSmoJa9budtIanwysA5UAZRr0FhD0+YA160D+FWgUmX3ybtTwMRMz8QijpAHQm/0iGMy6uxpoPrC5W6lEHVgBy1ePT1ZU0DGwMLyVF6j/ZNH8HgpkPKU2zHXlC3FFqCQxq9emsGAFqhn8rRX4nEhOablJAodiBr0vBWk7W8pwkOxsHgCqqLNSnj/ELf1wUhBT+cDmIYKABq/wA3EbWzAp04AsRzZubfMiGMOkBL3c3GmkKTZZWkG1XIu+nz+UOoTlTUcjoORjRuXiGJs9jZx11jKUMwHwo2H15RCcvvBi+Wrczb0iaFZU7PU6mojD4FiFhRbQXfnb6wdDkBJILWO4ELJKilykEmpBpXQHoKwzKSySSCQ3jGhvgqQNfXyDRC5dxy8IylJyqer+HhEkJYUalt6QoSWr4Qk7U/mFOIGmUUBL0+vUtDCSSHZi9NiIVWslVWIqW6UDeLwWnjOxJ6FCWUpDFTJBte58A8Zl4YOHoBZvIQJYzTWLgJDjmpRuOgHqYf+R9OcaNbgE4l2F2LnaPJOUUq5p1MAnKYvqa9BaMyiVF6lrH+I2nOjKJZOoEehczjYMwp4x6HYMqEwiAFbRNYpCyk1jsMg39RE+3EKzUQBdI1onHTiZwDvCs0ZzQUjwAaPSZwAhHcCxE0hLRSrFTGwTGVCk3h71ETiuPNXYWWFTEhRZNz4RsUlChl0UTfd2d4peHSHzW+IN/jvyv5RcpW5OydTZ3/AGiLVerNJCUjQDbprAcOguXL1qW8vIQqcaidKORXxFr3YsYblLoadPKBsL4q9SCADTQknX09YHJYBqkJ1G4Fz0H1jE7Lc0rmL7NpGZTAVuSS2jkVESofETmSelv5gE6UD3K5VJLDoP5MemOpSWL5S5D3NaRScV9olIndjhgJ08/lHwS9zMULNtyjNBvYuYVSql+zJS18qkmni1fGL/ELUWFAC/3841z2O4fMlS1dqpKlZ1KJ5k1MW4mhlLJ+F1EmlEuS/JgY3w302SzCz1JNTT/cHMzk5D+P8RpvEfbqWmY0vDYqc6QSZcvMnIag9C97QDFe3a1pyp4fjk5iBWVlfkPSHBmtuqpTuA9erQyuYSoClXsPyho1DBe0eJqpHDMSXsVLlinj5xge1OKLk8PnAGlFo8W3pB4c1tiSlZBBp5uN4zxLGJlpJVSn+vvlGrS/bEyk/iYHFpGpyBQA6g9YnwjEnFKOJmJKZKHKEKuVWc9APWC1vx9vi74Ti5k0/iJZIrzY2fZ9usWmIdmap0GsBwg7r0YlzyBqPCJYZTqJzFhQavzhRy91PEKZgH5bQAM52R51gi1uVF7Uf9X+oihO9KuSNf3jVp4LLRUb367B/OMzzoKj5g6QSUqj1L1oLcoWxJoQzZnYGG+JndAEtKwS5YlgBo1/CGwAE0pRxs7RjDIoGYABkgbbvziT1AFNeukENrGHT3RUB61vHoKhLioj0I1XGsRWmMoRA8XOCfiLc2LDqbDxjrvTZbQ5hgSokJgUHSoHmCD8oGoxHrrJgS4UnnaGJ0yFCt4Y1COJUIYTxTKk7wtiIVYFYSTcG3ofOK1yvGLXDLCUApHWjqrQP+8WuFX3Tm+ImoNN9NYSRMByszAgDQlI1PlFgSB+pq6NY33jnVNa4stWGnmbLYyy2drDTNtqY2U4xOTuKHeIYiri7/OOee2nFsuRBUyFI7QoSlys5iKLNO6BzqY2rhMlMqSkS1ZkMMqrllC484MsXe4tJoAYVUVEAA2KRU+WsSxKmUPhGhOnh96Qr2oKiD+VgB+o1L8rQPis0BBD1NK/MeBMYVrnthx8olplImGVMmpMwzGLhAJ7qTormdOtNi4Rw6ThZQEp2IClE/EsqDgrO9fh0eOWe9Ge8+WkhmkH1UY6xgpgX2KXBKZctag+pQGHz9IqzpmJ+LGUoSKtQnUk6xR+3HEjJwc9mAKQhOlVnKet1Rf49QAUf7QS3MWPOv1jmHvSxbIw8r+7NNV4d1PzWYmTaY2D3LSlCRPmKzHNMEtPIIS7jxW3hG3LmdpPVQEJSACTZRuOrB4qvZLDjD4GQhgFKS9SzrX3ifAF4t+HJOQEMqyjoS9aeDQ8vW/pvEKCQkAFJLN4aDwhfELJKEu7B1Wo31iC1figEgoTUb1LGPYUBRUohsxam3KJaGZ6gcqGo7mrUDfxGMUkHKjPfvUuWuOQsPAwsmfnW/wvRtWRU9HLCGJSWUpQYAZRSpo79AH+cZjWJnEBk0UaAFhyEECgkNRmY8oq0FKpiVM+QEk1oNjuW+YhpE8E2zZhm5sGb1g1sOJDdyl9Tc7x5aiBehIFNjtAhewc7mvKJv36UYeDX+UKcHxBJYB2VqNmivxSnmAAGjB+Z08PrD6SKkvUUrbkIUkHMqtWG29z1eNW49HZHdSwsAAHqepgkpq3+o/aBiYNHpoNdoPLFNqVf6wudQyg8+sejKuZj0ZiaUsIHNMTUKQKL9jp5SOKwYNUMhdwoDX9X9ydxAZOJzg0yqBZSdUn6jUHURYzYoeK5kq7SWHWAxSP/Ym7f8hp5axpDaji5jGIoFIwlQmAKSXB+2Ox5QVSYfGnYE0wLAgKUpRtRhRyxpXahjGOUQkkX06/bQxgSJYqPhYs9VNQV0184G5HsNU0NAAHNn38A8M4qoCHLkg/48oVwTZWzAv3vWIT5jg9QkHrc9NX5RIa57xOHibhe2QKyFZh/wAD3VAcmY/4xXe73jbo/p1nuy++g6lB/L/ifQ8o3maAo5QlKklwRYKDMH9Y4pikKwGKUlJfslOn9co6Pq4p1Bh49zFeu4cNlEjORVfeY3c7jlQQtxtRKki4AKy3l84lgMSkSxMSXSpIUFbi49DCK5oUCWoqgv3UhyrpExvrlvvEU+ISa1l2JtUx1Tgc8FCVEEvLl1ArRIBHyjlnvGP4spVKyz5BUdNwTIlSkAsWSKbhIJflFXyGnMViCQA7ubNUANrp/Mcj9vJhnY7sxoES01ep5/5COjKxLmYob5QN9b/ekc14eRM4uM3wie5baXWn/UQcfTOnXF/+RMtNgMtWIGYAeiXi17TICz0oGFAK/wARp0r2gwspZM3EI1YAubsHyvpvB8d7YyRL7VPaKQA/dy1ApRzzg8Tlvi6xs9hlFSsurVkivhoPGJqnmWgJS5UGbcvd451ifeFJzlpMxVMvxJFAdG8ItOD+2oxBOWSpIQ91UOagsK6wcpk2q48bW5yQEpALl3AdnOvkSYYWcqW5UIudaDWNAne8WUiYQqSo9mcoZQU5F1VA6eMNYX3h4KbMBmJnIaiaA3v8JrpD+bgy722uTi3CbuXUTYOwofl4RacPS4KtVV/xFKeHzjWUcQl5EhUwID3UGTexLxs8rEpKXQQpPIvpy+UTO+25dCTj3XJA1cVoKlzEcO2WoUSouf8AjRvCo9YRxGJdkl++qqWNhQtyh3DYgqdRIAdhoAPusb6M6PhTJLjnzaF5SKUSxJLXoIHOm5m7xY7DQf6g+DDpcg21P39iH1PkEnJICUggdLUhiYoGl99qQmguvcaPZtYNipgBIzFtQPkIybPjxUCzuIzB5GHDVePRWJ2EZhpCGImmLCaaQlPQCIqOubCE7EGE1qJh0yXgv9OAIdE4tcxGBmSFKnYdOYKrNkf3/rl7TOVlQ5hMcicgLlqzJPgQdQoXSRsYsp1o1/iHDDnM7DqEucfiBDy5vKYnf9Qr1iXTMExg7SYiWCxUX2oPs+UNTl2SiwuGrsz69YpOE8WQqbMM0pkTO6hpigALvkXZQ6Rs/D8MSHoRTvu4LaDlr4wudvaCZwQhStQBTc8ib6QMf+RKasE1c2ckRY4ySPwwT8PeNLbRqyPavCCaqSVq7RS8hUx7MKdqqGxptE4Yup0whNT3lPa4A18jGg+8rh+YImS6qlpIW3/xm1tq+BjfJiAScoZiwelg371jS+Ie1uFloK0ntpigQlAcJAsMzigbSNN3pUZ93XFzNwpkkuqSQADqhTt5MR5Qf2k9s5UnKiUROUHDI+ACjgqHxG9o5mZxSZhlvLQv8qVFsruEuakCMSHe1fl0jr+NFXfHsacSqWZyEyyhJpmcLzEEMQ+U7gxtZ9tEEOJSwWslmc67xoE5FiqgcVD0+xGy8MwCpSkKJzoId0pfwIsfSNy4yH0bGe2SEywlEqYFCvfYJJfUCsamcX8bslSyVFQDFySSxu1TSNw4yMPNXmCwk1plOUnn/bFTiOGbZVWr8QPQ+MTx/KooJOHl6qi+/rkqR2WZKUM2VgA3UgwBXDqnuJI3qIc4fKliYkTEMFU+NIG1S9IeWX1vFUnDS9UK/wCw9a6xecPxqUpyITMLWCT9iHuLYbDJsAlWmVRU2taMTFdhMYJaSEBINiquY/t4QcrL1RN+F8XwpBJJQtKiSXJod6NvBeF4dEpXeRKWdFK+INtVvSBTzmqSSesKLQxq/wBIL3MVP+rD2hmqnpQlDDKpyMwYnTyrFRgpWLll5UxaSf7VGv0huUrZRf73tDcqcoqcqrQ2GlLQceP5mQ2763DgXH5vZ58WtKlgcgcofkAT56RtnBeMSsQh5JCg5OVQIPNkmpbeOVTpqyCM3mNoFw/tBMzJ7swWUk5TT59Imcb9Fy+O3YUA1f47CwYPDk5wlktm1BFCY0z2S9qCopl4gBKqBMwjKktYKH5TzFDyjcgSsk30ToLVbfrGcrLr2C7oJc0uLnz6RjDpzzDoAc3rRzGQojusQdSWtX7eC4OUEpPVzttBBftOdrGYVlyQoOQa1vGYrXPIVnqpCyzSCTXgSxC7xKQBHp7RFCTGJsFb6VxKaRVY+flQoipanMmg9Ys8QaRrfFcclC0oGZcw1TLQMyydKWSNXLCkMa3Gte1vFThyiQESynI6u1QFhaixJqKVex+UakjiK1DKlYlpU7ollY5/CSQK7R07FcNn4kALMmTl7qUiXKnzEg1LqWCHt8NOsCx3u4w5lv2sztTdWWWkAa91IAtFyyIlaFh+O4uUCEYqaz2KswLW+J3ilShRBGYDmwfzjpMj3dYYis6cXsSUh71oKC0aJhvZ7EKnJw/ZzEzioJIILCtVEgfCKlxtrFTlxpxY4b2lxkvNLlTlBKwGC8sxiTloVpJF9I16XKHaKTmCkixDsRyevnG74v2CWgTFzJwBShSh2bkDJVnLEnm0aNh5hSouHJbrDxst6V8Gnl6Eud6CCJAD9Rzt6RKatKi6hlJvT9oyJQZ0s24L/fjFppmfLK5S7lKBmLMAk0AJ0uW3LwrgsVNld9CyAGdL36A8oNODS1nkKVqXGwal6tFeJ6cocl9hBTxbAniyMQe+MsxviTr1GvOH8Hw05h3igE0mIPdI/ULA9RGu8NwU2aTkSQk6/wAmNw9m+HmUSgTlKWWdEsZg/wCoqOUbaRysNuIY/hSpZ/FUZqWcLrTqkfOKzE8SADJSGNmA/wBvF97QS1IRkmLY/lyn4Xqza/7jTB3Syq1vvEeq4+GcYFZUqKSAsFrV5tCyZgTR67RKfUlQADl2AAFdgKAQFaXNfrFyQ7RkTecMA2hH+iGhiacOpNlPyhwHcgIjBlNUQPDztFd0+kOmRqDBW1iUvQ/xB0lquzawCaGp+Y2aCokLFSyvTygB2XxBxUV5uI6D7Bcf7aWuUv4pQDNdSCW8SCw8Y50l2qPr5bxde76Yf68DKwUlQPQAt6glum0H4k8Tyux1ZNhmHeNTvGZ4zZUglncm0RlnvlX398o9hSCCcxdZfoA1tolBqWlxenlaPRkr5CPQoVswRBMt4YVKJETly2hddKzUNCsyHcQYoMQoz6f+jX/7eX/Dnr0vOKlVs7iEzEkpwpyyxRWIIcPtJSfjP6rDnCmFwSZIzyfiK2UtZKlqPwgqJ+InvHaLvGTRKlEhglKaAMANABoIpeHy1rSgJD6kioqWB+cVE8lxwVgABfU2J5w7xDMrM2XugU3Ki1ekZPD1y1UAJSl7ULV84LiJf4SLFS1dplt3GsfFoyQuHSE5XulmfkkBujxkT195SgwqXetaCCSyAipNXelABtvGMSkk9ntfdmFfIesSq0lLSyCotmu2/I8qiOde8xWECUpYqxTBimjJv+JoeWt42/2/43/TykISE9qs/hpGjUKlchTrHMOC8CViZylzCVJChnUa51n8v1OwipPpilm4GalCZikqCF/Co2P7HrA8ODcekdt4lgEdkmUsBSCQC39tTpoKVjmfHfZyZhVqXLHaSbvYp1qOW8XOfeVvVaiYZhShRAGYEqP13vGwcG4ZJUtpUkzWrmWpgW2egHrFVwng8zEgzJUsrCTlNQEhRqBVVaNF7KwGNwwKkyTahCpZIB2ZRh5f9P8AE+I4ecfiDJFAhDIQANNz4esLycTMl/DMTLH6UufUxScQ4zOz/iJIUC7K/Y0MJf1xN83nBONZsyOIlL9oO0epXdXlp4QvicMhX5vNwodRFLLnpsQtv+UX3BcfKSSTMXmpdlDxChUQXidxUFCk8xvE+yCh3b7a+EWvEp0pRdIIJ1sOVK84HN4aQAotlOoqPOJ2z1WykETQD3nEMyp6NSPIxNChQEjxY+sMJkDRALaggj94tNLrmIXQJKh0+2g2Hwi8oCphGjAAkeOsMy6afIR4zhpU8q9a2EA1iVh0pqL6k1jM2eBcwJZUTUsOX7wXC4EzLME6k6+ca3GxBM59ejRsnu+QtWJJy0Sgua1PwpfzMKYPghWoJlEZtSR3QNz9uY6B7KcFThwtnBXclnAqwpqAX6qMH6mDl0u8QAkBI1LP9YNLNm0pCeGw6kM6gogMl9nrTe0GDVIDHT78Y5ooiZb1BIHKPQQEsO81OkYhGooXSFZ3EZaXdQ8HPyg9hCxUBo0UrCGIecWIaVq7gzDs1wjffpf09UMLnQjPnRsVKpfaRZIRLAJzF1NsPo5jdeF8NSmWgAJJSAyv7gA1f2jXeA4UzcQpZbKCEpfUJvTqY3oSxTlFceOuX/pyKTMOFBQr3q0vpSKSdIM2ckJPdlpKasLt8mAi8nTQMwCmPq/3SFAnJKUQASuoapr8zaCjjc7JYjDVJScos9DzJA3vFTxHHow8ibiZg7p594tRKRzJi7ThWGVztrV7l99I5p7y868UiRnlpSkJ7NBOVOZf51vcCz6MdTUkWocLIn8TxRc/iKAMxQ+CRLsEgb3YanxjonDOGSkTEypSCESUtlP5sxqpR1JPyhj2f4InCYUJlkBSiFLXYzDoonzYaVh3h0vLLWsqSc5KiQ4N6X0ht1lZi0jMSaD4QKs9yK6WHhHPPeHj1CWmVczCS9u6ltOZPoY6KoHJmJIzVy3Lk35UrHLuOYRWIxhlIZzMTIQ5sfzq8HL9IOM2rbv7AcLEnAyiR3lvNI6kM/MJAiy4wgMRtTmSRQD9o2AYYICUBIZKWSRoEhh5hooeJl1Z1JogFauWWrP00jVM7rlYw39VxQS1B0mZkI/TL+Iehi49rvYpaCJkjKpL5cqaKe9vzGFfdhI7TFlaqlMtSy+qlfyTHS5krPOdTZUAtR3KttiIbcVveOP8JwrzTKmpWC1HRY/qG0R4rJRKmZCXLOSO6z9aR1+fgwZaUrylThiLuWsSNopeK+xeHmqJWFpJoSklw1rvB+r+t+H9THNsOhKyAkqc2DAxcZZklBSV93NUrSWZm1/3FnP92KaqRiJiQktVAL1AoUkc68otON+x+JmyBLSpBIKSSpag4HVOrxuXO7M8Mz61Bc2Talf7S49K7aQwjhCiAUomAGzpUDGJnu94glynIUglvxRQOdPONu9nPZ/iCUqGJVnY91poUU7vUfYg53JvEzP9aKZ0tLhSgCNK31i04dhxMolydg5PlrBsX7uJq5kz8RCBmKkguaKYsWs13reNk4D7rJcqYiYvELUQXASyWbQm59IfYLZK1bifDlSld5KgCKOwJvYanpFjwXgGJnFwjsUAXW9WD91Ll/30joWIwsoK+AKIYgq7zKNWrR9YekYYBGV1d5+8o15nkl2iZy+C0pwLAJw8qruPiWQKjUhvLk8XWHRlQBqSX6qqfKBSUDNlqqlzbdulvKGphcEs+w0eM526VRJelORc0H10gwl2cm/30jOGQLCsHJqKO/1jYLXuxesehlCGDR6K/Ln+lZMVSK8rcmCqWSIWQkvFR2CmXiv4jOyIUvYExZrlF4p+LyM7StVab6AeZhC/9jx+Eha0qSVBmZ71JJjaHhHASUoShCdEsx21PjDpY03iuPUcOd2lU4cZlLLZjZxUDaFZ0tmQ5ypD2peiYaxM8BJZJOhbQbvrCapudWUGrgmmgsIi5F8dvY6Jd9toq+PcMlTkhE2WhQNioAlIZyQq6T0i6KP3il4tOOVS0oK/ypHO3k7RN8Vx7rSpnBp8rEy8Nh8SpUogqMuYSRLA58w8blxHDHKlACQ9CRbKGNB5Rj2e4T2aMyvjXVZuT+whqYn8R9temg/eJkdLe1TxNIQFKU5ly0mYvegzMerM0c691/D1TcYZyhm7FGZXOZNevX4/KOj8Z4YrEYaejM2cUAIDkMSkkigNnjVfZLjcnAy1y8RIxOHMxeZUxcvNLsEpTnSdhszkxc6iW+4hICWa50uDdo1L2lnFOFnqeplzCoHRxlH30i5ncRlTkpMhaFINCUl2B+ReKb2yW+FxWiRKOn5czBvWJVxjT/dOhhiplO6JSQ/6issP+ojoOBkHKEsXUolyGUUi4AsAzRo/ukwfaIxAIJHaSvMBRL7MCPMR02TmWVKY7Odd7WjX00umVmWxTRAev6n13YRnFSyly4AY5X1sK+kGw6AQpQK6UfSlAANd4Dj5nfyZgyu9v3Na+cCfpZKCQlBZyAVMaGmp8D5w5NJ7wAc0JFiSLNsIHgEUzFIqXANGGg5bQxKNiQp1Fz0SPh6aeMZkV4aychZIdiaE7nxPqYKqWEAlVN2NAWETwUij94Zi45AWEY4gkkd0hjUvuGZnjfG+q/A4fOoKJcivVt4tZ5CQVEsfPRvnGMBKZ1Bqmw1A29YLjsMFZUVFXcbAgt4lo3xreyeFTmKaAt3nbWznnV4akEFRNyKb0BofWPSgAkqAIcFgB9vDWGlMKUfzjSDlUZaW1L266CIzUsQLm7vrSGFG50G8LoZ9Q9YamCpDlxXZrRLDJJUs6AsOg/mMpQw9YnhwwoOfibwxNvSalnQRmPSww61j0UhQykvDMmSBeCSkxKcIztaVxKw7ARUYLD9pPC1fC5pfupo58bRYYmaES1rNwKdbCM8JwhyoSS2YOwuUhtdLwVl5hpdVqLd4hugt9YMku9oxNUEj5QHGKyoyggFVAY6bjh6XM8GW6S+XwJMe4bhMqanMd9S9T6wFbnuoA7ooN9fmIskClRHKd115dTC8+ZlD62DanaIypTJqKxM1IZt/E0/eJLSN2sB+0I0CbMCEqXUgAnmeUKpQ0ss7n0P20NYgVAo+u2giWXvAXAvAreiZSUpSk5SQHURru0NJQGbRrNStwxvA5ckElRAYtBsSpg5LW8zQesDX/Glcb9kMMojLL7BSlkZpSshNHfKKRQp4HN7HG4dC5k50ywjPequ853Ab9o6F/S5pyQQMqAampKj/ABrFfwheZeJYsc40pYCnrTlB9dZesaD7Kcew2AlzJMybMmzO0OUS0LICcof4mbvPTcxs8j27khAy4bHE8sOW/wD1G3IlgrbQVdqj7pDOJVQah9fusP8AUWtIle1a3SJfD8aQxKgpKUA86k0vApk7HziQjBollbMZk0OEpLi2lY3OcjuqNRmod+TbCCYWQAHYOGD8r09ID+sc44tgMfIAnzZ8vLmYypYUzX/MKxvclGcJyqYKAP6gk/KAT8MnEKUpypOUoajBjUp677CFfZQmWtUpYa2UGvcLtXUxP1du8f7GxygwrRm5nxitUjOsqbM5YDQJSdt8xLw7j52VFCyjprTcx7hsvugqDEf7+cXf8cZcmj5WalAxf78YhNdi2p9OUTmKs1yG2B5xMD0hSgsmwHP+IkhGgp9Iiw51r6xOSHD1raM1CnJNgznU7C8Sw6dYwQ6vhtQct/X5QYsBswrGxreg8Ql6evOCqtdt4xIlsK1JqYhPLnLS9RCn+JJQVVP2I9Es50FI9G6btXJmUjCpsLZoXnLMVjqlipPakD8qTmV0Gnzi74cAoZ2uzU0irwIeUCLzFG40Gh+9YvCciH2GkE9RyvQM5OaYkUZLk11hbGY4BdbVA259YKigzgVXo9ngOJkBQAb+G1bWI5W1uMm9iSpb1bxehEPk0hfCYcCrk9YLNMXx6ieV2g4d6ks5L020iapbpY9fGPSE0bxjM5bJJjfG+lxVZpyjK6Alq86VakSkgNXWkSmgW8fpEq3tCXLLAEVo8QxymGZQol1eVYYLVpaF8ZKzpy/3fT+Y3xpe0MBKIGYmtf3PrEpMpIKiAASdtrQ12YADUgE+WyMrkOWcXD6xsb9ajIlh1KGpAPh9mBYg5lUI7tK7kQ5LTkT0heRK1LPcj5RqZfrKQHL1AZ+lfrGJqsiHOv20HlofxNYXnygqagHSrdLQCXsKVKKJSU0csKUvyhuTIAFqhg+pbf1MEyuQ7E+kEZoqQXkSny3cmrUDc/5htCMogYHeHLaJ5ncxmtDNy7ECga7/AG0FKY9KQAwYU+cSMOJ0soklhSreAicxTCjwSSIGpIUTyHzgxW9oYVNKff39YOS7bRiWGFNYwk3fUt97RhexRAJIclTXMFnUEelIYAcofo+JJYUj0SJMY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77" name="CaixaDeTexto 15"/>
          <p:cNvSpPr txBox="1">
            <a:spLocks noChangeArrowheads="1"/>
          </p:cNvSpPr>
          <p:nvPr/>
        </p:nvSpPr>
        <p:spPr bwMode="auto">
          <a:xfrm>
            <a:off x="323850" y="1341438"/>
            <a:ext cx="8496300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Penetração</a:t>
            </a:r>
            <a:r>
              <a:rPr kumimoji="0" lang="pt-BR" altLang="pt-BR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 </a:t>
            </a:r>
            <a:r>
              <a:rPr kumimoji="0" lang="pt-BR" altLang="pt-BR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larva filarióide </a:t>
            </a:r>
            <a:r>
              <a:rPr kumimoji="0" lang="pt-BR" altLang="pt-BR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 </a:t>
            </a:r>
            <a:r>
              <a:rPr kumimoji="0" lang="pt-BR" altLang="pt-BR" sz="32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pele</a:t>
            </a:r>
            <a:r>
              <a:rPr kumimoji="0" lang="pt-BR" altLang="pt-BR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geralmente pela sola dos pés.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4278" name="Picture 2" descr="http://www.mundoeducacao.com/upload/conteudo_legenda/cc5bda6bb55413cc7b6f13587eb753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95550"/>
            <a:ext cx="6408738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247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obiologia.com.br/figuras/Reinos2/ancilostomos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697038"/>
            <a:ext cx="6311900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aixaDeTexto 5"/>
          <p:cNvSpPr txBox="1">
            <a:spLocks noChangeArrowheads="1"/>
          </p:cNvSpPr>
          <p:nvPr/>
        </p:nvSpPr>
        <p:spPr bwMode="auto">
          <a:xfrm>
            <a:off x="395288" y="1300163"/>
            <a:ext cx="5472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Ciclo do </a:t>
            </a:r>
            <a:r>
              <a:rPr kumimoji="0" lang="pt-BR" altLang="pt-BR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Ancylostoma duodenale</a:t>
            </a:r>
          </a:p>
        </p:txBody>
      </p:sp>
      <p:pic>
        <p:nvPicPr>
          <p:cNvPr id="14340" name="Picture 4" descr="http://3.bp.blogspot.com/_7024QKdLrXE/TJRQEpw2G_I/AAAAAAAARq8/Z0cUNOwSk-E/s1600/duoden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290638"/>
            <a:ext cx="24479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CaixaDeTexto 7"/>
          <p:cNvSpPr txBox="1">
            <a:spLocks noChangeArrowheads="1"/>
          </p:cNvSpPr>
          <p:nvPr/>
        </p:nvSpPr>
        <p:spPr bwMode="auto">
          <a:xfrm>
            <a:off x="6875463" y="4087813"/>
            <a:ext cx="2089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Ancylostoma duodenale</a:t>
            </a:r>
          </a:p>
        </p:txBody>
      </p:sp>
    </p:spTree>
    <p:extLst>
      <p:ext uri="{BB962C8B-B14F-4D97-AF65-F5344CB8AC3E}">
        <p14:creationId xmlns:p14="http://schemas.microsoft.com/office/powerpoint/2010/main" val="3788288416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2565400"/>
            <a:ext cx="9144000" cy="1568450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FILARIOSE</a:t>
            </a:r>
          </a:p>
        </p:txBody>
      </p:sp>
    </p:spTree>
    <p:extLst>
      <p:ext uri="{BB962C8B-B14F-4D97-AF65-F5344CB8AC3E}">
        <p14:creationId xmlns:p14="http://schemas.microsoft.com/office/powerpoint/2010/main" val="4235304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0948" cy="654032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DC6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Ciclo da </a:t>
            </a:r>
            <a:r>
              <a:rPr lang="pt-BR" sz="2800" i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DC6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Wuchereria</a:t>
            </a:r>
            <a:r>
              <a:rPr lang="pt-BR" sz="2800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DC6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t-BR" sz="2800" i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DC6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bancrofti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071563"/>
            <a:ext cx="4900613" cy="50546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 b="1">
                <a:cs typeface="Times New Roman" panose="02020603050405020304" pitchFamily="18" charset="0"/>
              </a:rPr>
              <a:t>» Filariose ou Elefantíase,</a:t>
            </a:r>
            <a:r>
              <a:rPr lang="pt-BR" altLang="pt-BR" sz="1800"/>
              <a:t> é uma doença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/>
              <a:t>   provocada pelo nematódeo</a:t>
            </a:r>
            <a:r>
              <a:rPr lang="pt-BR" altLang="pt-BR" sz="1800" i="1"/>
              <a:t> Wuchereria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 i="1"/>
              <a:t>   bancrofti. </a:t>
            </a:r>
            <a:r>
              <a:rPr lang="pt-BR" altLang="pt-BR" sz="1800"/>
              <a:t>Doença comum na região Norte.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>
                <a:cs typeface="Times New Roman" panose="02020603050405020304" pitchFamily="18" charset="0"/>
              </a:rPr>
              <a:t>» A filariose é transmitida por um  mosquito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>
                <a:cs typeface="Times New Roman" panose="02020603050405020304" pitchFamily="18" charset="0"/>
              </a:rPr>
              <a:t>   do gênero </a:t>
            </a:r>
            <a:r>
              <a:rPr lang="pt-BR" altLang="pt-BR" sz="1800" i="1">
                <a:cs typeface="Times New Roman" panose="02020603050405020304" pitchFamily="18" charset="0"/>
              </a:rPr>
              <a:t>Culex, </a:t>
            </a:r>
            <a:r>
              <a:rPr lang="pt-BR" altLang="pt-BR" sz="1800">
                <a:cs typeface="Times New Roman" panose="02020603050405020304" pitchFamily="18" charset="0"/>
              </a:rPr>
              <a:t>que infectado pelo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>
                <a:cs typeface="Times New Roman" panose="02020603050405020304" pitchFamily="18" charset="0"/>
              </a:rPr>
              <a:t>   parasita, pica uma pessoa e deposita as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>
                <a:cs typeface="Times New Roman" panose="02020603050405020304" pitchFamily="18" charset="0"/>
              </a:rPr>
              <a:t>   larvas da filária em sua corrente sangüínea.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>
                <a:cs typeface="Times New Roman" panose="02020603050405020304" pitchFamily="18" charset="0"/>
              </a:rPr>
              <a:t>   Essas larvas atingem o sistema linfático,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>
                <a:cs typeface="Times New Roman" panose="02020603050405020304" pitchFamily="18" charset="0"/>
              </a:rPr>
              <a:t>   onde tornam-se adultas e reproduzem-se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>
                <a:cs typeface="Times New Roman" panose="02020603050405020304" pitchFamily="18" charset="0"/>
              </a:rPr>
              <a:t>   sexuadamente, liberando ovos. Esses ovos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>
                <a:cs typeface="Times New Roman" panose="02020603050405020304" pitchFamily="18" charset="0"/>
              </a:rPr>
              <a:t>   se transformam em larvas ainda no sistema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>
                <a:cs typeface="Times New Roman" panose="02020603050405020304" pitchFamily="18" charset="0"/>
              </a:rPr>
              <a:t>   linfático. Quando um mosquito </a:t>
            </a:r>
            <a:r>
              <a:rPr lang="pt-BR" altLang="pt-BR" sz="1800" i="1">
                <a:cs typeface="Times New Roman" panose="02020603050405020304" pitchFamily="18" charset="0"/>
              </a:rPr>
              <a:t>Culex</a:t>
            </a:r>
            <a:r>
              <a:rPr lang="pt-BR" altLang="pt-BR" sz="1800">
                <a:cs typeface="Times New Roman" panose="02020603050405020304" pitchFamily="18" charset="0"/>
              </a:rPr>
              <a:t> pica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>
                <a:cs typeface="Times New Roman" panose="02020603050405020304" pitchFamily="18" charset="0"/>
              </a:rPr>
              <a:t>   a pessoa, junto com o sangue e a linfa, ele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>
                <a:cs typeface="Times New Roman" panose="02020603050405020304" pitchFamily="18" charset="0"/>
              </a:rPr>
              <a:t>   ingere as larvas da filária, que irão reiniciar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>
                <a:cs typeface="Times New Roman" panose="02020603050405020304" pitchFamily="18" charset="0"/>
              </a:rPr>
              <a:t>   o ciclo ao picar uma pessoa sadia.</a:t>
            </a:r>
            <a:endParaRPr lang="pt-BR" altLang="pt-BR" sz="1800"/>
          </a:p>
        </p:txBody>
      </p:sp>
      <p:pic>
        <p:nvPicPr>
          <p:cNvPr id="5" name="Espaço Reservado para Conteúdo 4" descr="C:\Documents and Settings\Administrador\Meus documentos\My Scans\2008-08 (ago)\ScannedImage-27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5" t="28021" r="3168" b="11905"/>
          <a:stretch>
            <a:fillRect/>
          </a:stretch>
        </p:blipFill>
        <p:spPr>
          <a:xfrm>
            <a:off x="5357813" y="1000125"/>
            <a:ext cx="3286125" cy="2247900"/>
          </a:xfrm>
        </p:spPr>
      </p:pic>
      <p:pic>
        <p:nvPicPr>
          <p:cNvPr id="6" name="Imagem 5" descr="http://www.md.ucl.ac.be/stages/hygtrop/gentilini/3310%20Filarioses/DIAGNOS/0201-0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9" r="12726"/>
          <a:stretch>
            <a:fillRect/>
          </a:stretch>
        </p:blipFill>
        <p:spPr bwMode="auto">
          <a:xfrm>
            <a:off x="5715000" y="3500438"/>
            <a:ext cx="25749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370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-26988"/>
            <a:ext cx="9144000" cy="1323976"/>
          </a:xfrm>
          <a:prstGeom prst="rect">
            <a:avLst/>
          </a:prstGeom>
          <a:solidFill>
            <a:srgbClr val="FFB7B7">
              <a:alpha val="67843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CAUSADOR</a:t>
            </a:r>
          </a:p>
        </p:txBody>
      </p:sp>
      <p:sp>
        <p:nvSpPr>
          <p:cNvPr id="60419" name="CaixaDeTexto 4"/>
          <p:cNvSpPr txBox="1">
            <a:spLocks noChangeArrowheads="1"/>
          </p:cNvSpPr>
          <p:nvPr/>
        </p:nvSpPr>
        <p:spPr bwMode="auto">
          <a:xfrm>
            <a:off x="0" y="17002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Verme </a:t>
            </a:r>
            <a:r>
              <a:rPr kumimoji="0" lang="pt-BR" altLang="pt-BR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Wuchereria bancrofti</a:t>
            </a:r>
            <a:endParaRPr kumimoji="0" lang="pt-BR" altLang="pt-BR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420" name="Picture 2" descr="http://www.cdc.gov/dpdx/images/lymphaticFilariasis/W_bancrofti_OR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4149725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4" descr="http://www.cdc.gov/dpdx/images/lymphaticFilariasis/W_bancrofti_O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708275"/>
            <a:ext cx="43561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391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2780928"/>
            <a:ext cx="74154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itchFamily="18" charset="0"/>
                <a:ea typeface="+mn-ea"/>
                <a:cs typeface="Arial" charset="0"/>
              </a:rPr>
              <a:t>Filo </a:t>
            </a:r>
            <a:r>
              <a:rPr kumimoji="0" lang="pt-BR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itchFamily="18" charset="0"/>
                <a:ea typeface="+mn-ea"/>
                <a:cs typeface="Arial" charset="0"/>
              </a:rPr>
              <a:t>Nematelmintea</a:t>
            </a:r>
            <a:endParaRPr kumimoji="0" lang="pt-BR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68597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-26988"/>
            <a:ext cx="9144000" cy="1322388"/>
          </a:xfrm>
          <a:prstGeom prst="rect">
            <a:avLst/>
          </a:prstGeom>
          <a:solidFill>
            <a:srgbClr val="FFB7B7">
              <a:alpha val="67843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HOSPEDEIROS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1557338"/>
            <a:ext cx="4500563" cy="24923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Seres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Humanos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Hospedeiros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Definitivos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572000" y="1557338"/>
            <a:ext cx="4572000" cy="2492375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Mosquito </a:t>
            </a:r>
            <a:r>
              <a:rPr kumimoji="0" lang="pt-BR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Culex</a:t>
            </a:r>
            <a:endParaRPr kumimoji="0" lang="pt-BR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Hospedeiro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Intermediário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445" name="Picture 2" descr="http://upload.wikimedia.org/wikipedia/commons/d/d7/CulexN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29088"/>
            <a:ext cx="4572000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608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-26988"/>
            <a:ext cx="9144000" cy="1322388"/>
          </a:xfrm>
          <a:prstGeom prst="rect">
            <a:avLst/>
          </a:prstGeom>
          <a:solidFill>
            <a:srgbClr val="FFB7B7">
              <a:alpha val="67843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TRANSMISSÃO</a:t>
            </a:r>
          </a:p>
        </p:txBody>
      </p:sp>
      <p:sp>
        <p:nvSpPr>
          <p:cNvPr id="62467" name="AutoShape 10" descr="data:image/jpeg;base64,/9j/4AAQSkZJRgABAQAAAQABAAD/2wCEAAkGBxQTEhUUExQVFhUXGBoZGRgXGBcYFxgYGhocGBwbGBsaHCggGBwlHhwXITEhJSksLi4uHB8zODMsNygtLisBCgoKDg0OGhAQGiwkHyQsLCwsLCwsLCwsLCwsLCwsLCwsLCwsLCwsLCwsLCwsLCwsLCwsLCwsLCwsLCwsLCwsN//AABEIALABBAMBIgACEQEDEQH/xAAbAAACAgMBAAAAAAAAAAAAAAADBAIFAQYHAP/EADwQAAECBAQDBQYFBAICAwAAAAECEQADITEEEkFRBWFxEyKBkaEGBzKxwfAjQmLR4RRSgvFykjNDU2Oy/8QAFwEBAQEBAAAAAAAAAAAAAAAAAQIAA//EAB8RAQEBAAMBAQEBAQEAAAAAAAABEQIhMUESYVFxA//aAAwDAQACEQMRAD8A64uVAJiTBP6iJJmAxwx11XzyYWaLacgGEp+H2ibHTjyhJYeBTZZhlKSNI8qbuIMdLy/wgFQCetnhvFytRFbNmPSNBbpcKJMWHC5BUpSt+6N+ZB0hDs2rGxcJwQSmoJa9budtIanwysA5UAZRr0FhD0+YA160D+FWgUmX3ybtTwMRMz8QijpAHQm/0iGMy6uxpoPrC5W6lEHVgBy1ePT1ZU0DGwMLyVF6j/ZNH8HgpkPKU2zHXlC3FFqCQxq9emsGAFqhn8rRX4nEhOablJAodiBr0vBWk7W8pwkOxsHgCqqLNSnj/ELf1wUhBT+cDmIYKABq/wA3EbWzAp04AsRzZubfMiGMOkBL3c3GmkKTZZWkG1XIu+nz+UOoTlTUcjoORjRuXiGJs9jZx11jKUMwHwo2H15RCcvvBi+Wrczb0iaFZU7PU6mojD4FiFhRbQXfnb6wdDkBJILWO4ELJKilykEmpBpXQHoKwzKSySSCQ3jGhvgqQNfXyDRC5dxy8IylJyqer+HhEkJYUalt6QoSWr4Qk7U/mFOIGmUUBL0+vUtDCSSHZi9NiIVWslVWIqW6UDeLwWnjOxJ6FCWUpDFTJBte58A8Zl4YOHoBZvIQJYzTWLgJDjmpRuOgHqYf+R9OcaNbgE4l2F2LnaPJOUUq5p1MAnKYvqa9BaMyiVF6lrH+I2nOjKJZOoEehczjYMwp4x6HYMqEwiAFbRNYpCyk1jsMg39RE+3EKzUQBdI1onHTiZwDvCs0ZzQUjwAaPSZwAhHcCxE0hLRSrFTGwTGVCk3h71ETiuPNXYWWFTEhRZNz4RsUlChl0UTfd2d4peHSHzW+IN/jvyv5RcpW5OydTZ3/AGiLVerNJCUjQDbprAcOguXL1qW8vIQqcaidKORXxFr3YsYblLoadPKBsL4q9SCADTQknX09YHJYBqkJ1G4Fz0H1jE7Lc0rmL7NpGZTAVuSS2jkVESofETmSelv5gE6UD3K5VJLDoP5MemOpSWL5S5D3NaRScV9olIndjhgJ08/lHwS9zMULNtyjNBvYuYVSql+zJS18qkmni1fGL/ELUWFAC/3841z2O4fMlS1dqpKlZ1KJ5k1MW4mhlLJ+F1EmlEuS/JgY3w302SzCz1JNTT/cHMzk5D+P8RpvEfbqWmY0vDYqc6QSZcvMnIag9C97QDFe3a1pyp4fjk5iBWVlfkPSHBmtuqpTuA9erQyuYSoClXsPyho1DBe0eJqpHDMSXsVLlinj5xge1OKLk8PnAGlFo8W3pB4c1tiSlZBBp5uN4zxLGJlpJVSn+vvlGrS/bEyk/iYHFpGpyBQA6g9YnwjEnFKOJmJKZKHKEKuVWc9APWC1vx9vi74Ti5k0/iJZIrzY2fZ9usWmIdmap0GsBwg7r0YlzyBqPCJYZTqJzFhQavzhRy91PEKZgH5bQAM52R51gi1uVF7Uf9X+oihO9KuSNf3jVp4LLRUb367B/OMzzoKj5g6QSUqj1L1oLcoWxJoQzZnYGG+JndAEtKwS5YlgBo1/CGwAE0pRxs7RjDIoGYABkgbbvziT1AFNeukENrGHT3RUB61vHoKhLioj0I1XGsRWmMoRA8XOCfiLc2LDqbDxjrvTZbQ5hgSokJgUHSoHmCD8oGoxHrrJgS4UnnaGJ0yFCt4Y1COJUIYTxTKk7wtiIVYFYSTcG3ofOK1yvGLXDLCUApHWjqrQP+8WuFX3Tm+ImoNN9NYSRMByszAgDQlI1PlFgSB+pq6NY33jnVNa4stWGnmbLYyy2drDTNtqY2U4xOTuKHeIYiri7/OOee2nFsuRBUyFI7QoSlys5iKLNO6BzqY2rhMlMqSkS1ZkMMqrllC484MsXe4tJoAYVUVEAA2KRU+WsSxKmUPhGhOnh96Qr2oKiD+VgB+o1L8rQPis0BBD1NK/MeBMYVrnthx8olplImGVMmpMwzGLhAJ7qTormdOtNi4Rw6ThZQEp2IClE/EsqDgrO9fh0eOWe9Ge8+WkhmkH1UY6xgpgX2KXBKZctag+pQGHz9IqzpmJ+LGUoSKtQnUk6xR+3HEjJwc9mAKQhOlVnKet1Rf49QAUf7QS3MWPOv1jmHvSxbIw8r+7NNV4d1PzWYmTaY2D3LSlCRPmKzHNMEtPIIS7jxW3hG3LmdpPVQEJSACTZRuOrB4qvZLDjD4GQhgFKS9SzrX3ifAF4t+HJOQEMqyjoS9aeDQ8vW/pvEKCQkAFJLN4aDwhfELJKEu7B1Wo31iC1figEgoTUb1LGPYUBRUohsxam3KJaGZ6gcqGo7mrUDfxGMUkHKjPfvUuWuOQsPAwsmfnW/wvRtWRU9HLCGJSWUpQYAZRSpo79AH+cZjWJnEBk0UaAFhyEECgkNRmY8oq0FKpiVM+QEk1oNjuW+YhpE8E2zZhm5sGb1g1sOJDdyl9Tc7x5aiBehIFNjtAhewc7mvKJv36UYeDX+UKcHxBJYB2VqNmivxSnmAAGjB+Z08PrD6SKkvUUrbkIUkHMqtWG29z1eNW49HZHdSwsAAHqepgkpq3+o/aBiYNHpoNdoPLFNqVf6wudQyg8+sejKuZj0ZiaUsIHNMTUKQKL9jp5SOKwYNUMhdwoDX9X9ydxAZOJzg0yqBZSdUn6jUHURYzYoeK5kq7SWHWAxSP/Ym7f8hp5axpDaji5jGIoFIwlQmAKSXB+2Ox5QVSYfGnYE0wLAgKUpRtRhRyxpXahjGOUQkkX06/bQxgSJYqPhYs9VNQV0184G5HsNU0NAAHNn38A8M4qoCHLkg/48oVwTZWzAv3vWIT5jg9QkHrc9NX5RIa57xOHibhe2QKyFZh/wAD3VAcmY/4xXe73jbo/p1nuy++g6lB/L/ifQ8o3maAo5QlKklwRYKDMH9Y4pikKwGKUlJfslOn9co6Pq4p1Bh49zFeu4cNlEjORVfeY3c7jlQQtxtRKki4AKy3l84lgMSkSxMSXSpIUFbi49DCK5oUCWoqgv3UhyrpExvrlvvEU+ISa1l2JtUx1Tgc8FCVEEvLl1ArRIBHyjlnvGP4spVKyz5BUdNwTIlSkAsWSKbhIJflFXyGnMViCQA7ubNUANrp/Mcj9vJhnY7sxoES01ep5/5COjKxLmYob5QN9b/ekc14eRM4uM3wie5baXWn/UQcfTOnXF/+RMtNgMtWIGYAeiXi17TICz0oGFAK/wARp0r2gwspZM3EI1YAubsHyvpvB8d7YyRL7VPaKQA/dy1ApRzzg8Tlvi6xs9hlFSsurVkivhoPGJqnmWgJS5UGbcvd451ifeFJzlpMxVMvxJFAdG8ItOD+2oxBOWSpIQ91UOagsK6wcpk2q48bW5yQEpALl3AdnOvkSYYWcqW5UIudaDWNAne8WUiYQqSo9mcoZQU5F1VA6eMNYX3h4KbMBmJnIaiaA3v8JrpD+bgy722uTi3CbuXUTYOwofl4RacPS4KtVV/xFKeHzjWUcQl5EhUwID3UGTexLxs8rEpKXQQpPIvpy+UTO+25dCTj3XJA1cVoKlzEcO2WoUSouf8AjRvCo9YRxGJdkl++qqWNhQtyh3DYgqdRIAdhoAPusb6M6PhTJLjnzaF5SKUSxJLXoIHOm5m7xY7DQf6g+DDpcg21P39iH1PkEnJICUggdLUhiYoGl99qQmguvcaPZtYNipgBIzFtQPkIybPjxUCzuIzB5GHDVePRWJ2EZhpCGImmLCaaQlPQCIqOubCE7EGE1qJh0yXgv9OAIdE4tcxGBmSFKnYdOYKrNkf3/rl7TOVlQ5hMcicgLlqzJPgQdQoXSRsYsp1o1/iHDDnM7DqEucfiBDy5vKYnf9Qr1iXTMExg7SYiWCxUX2oPs+UNTl2SiwuGrsz69YpOE8WQqbMM0pkTO6hpigALvkXZQ6Rs/D8MSHoRTvu4LaDlr4wudvaCZwQhStQBTc8ib6QMf+RKasE1c2ckRY4ySPwwT8PeNLbRqyPavCCaqSVq7RS8hUx7MKdqqGxptE4Yup0whNT3lPa4A18jGg+8rh+YImS6qlpIW3/xm1tq+BjfJiAScoZiwelg371jS+Ie1uFloK0ntpigQlAcJAsMzigbSNN3pUZ93XFzNwpkkuqSQADqhTt5MR5Qf2k9s5UnKiUROUHDI+ACjgqHxG9o5mZxSZhlvLQv8qVFsruEuakCMSHe1fl0jr+NFXfHsacSqWZyEyyhJpmcLzEEMQ+U7gxtZ9tEEOJSwWslmc67xoE5FiqgcVD0+xGy8MwCpSkKJzoId0pfwIsfSNy4yH0bGe2SEywlEqYFCvfYJJfUCsamcX8bslSyVFQDFySSxu1TSNw4yMPNXmCwk1plOUnn/bFTiOGbZVWr8QPQ+MTx/KooJOHl6qi+/rkqR2WZKUM2VgA3UgwBXDqnuJI3qIc4fKliYkTEMFU+NIG1S9IeWX1vFUnDS9UK/wCw9a6xecPxqUpyITMLWCT9iHuLYbDJsAlWmVRU2taMTFdhMYJaSEBINiquY/t4QcrL1RN+F8XwpBJJQtKiSXJod6NvBeF4dEpXeRKWdFK+INtVvSBTzmqSSesKLQxq/wBIL3MVP+rD2hmqnpQlDDKpyMwYnTyrFRgpWLll5UxaSf7VGv0huUrZRf73tDcqcoqcqrQ2GlLQceP5mQ2763DgXH5vZ58WtKlgcgcofkAT56RtnBeMSsQh5JCg5OVQIPNkmpbeOVTpqyCM3mNoFw/tBMzJ7swWUk5TT59Imcb9Fy+O3YUA1f47CwYPDk5wlktm1BFCY0z2S9qCopl4gBKqBMwjKktYKH5TzFDyjcgSsk30ToLVbfrGcrLr2C7oJc0uLnz6RjDpzzDoAc3rRzGQojusQdSWtX7eC4OUEpPVzttBBftOdrGYVlyQoOQa1vGYrXPIVnqpCyzSCTXgSxC7xKQBHp7RFCTGJsFb6VxKaRVY+flQoipanMmg9Ys8QaRrfFcclC0oGZcw1TLQMyydKWSNXLCkMa3Gte1vFThyiQESynI6u1QFhaixJqKVex+UakjiK1DKlYlpU7ollY5/CSQK7R07FcNn4kALMmTl7qUiXKnzEg1LqWCHt8NOsCx3u4w5lv2sztTdWWWkAa91IAtFyyIlaFh+O4uUCEYqaz2KswLW+J3ilShRBGYDmwfzjpMj3dYYis6cXsSUh71oKC0aJhvZ7EKnJw/ZzEzioJIILCtVEgfCKlxtrFTlxpxY4b2lxkvNLlTlBKwGC8sxiTloVpJF9I16XKHaKTmCkixDsRyevnG74v2CWgTFzJwBShSh2bkDJVnLEnm0aNh5hSouHJbrDxst6V8Gnl6Eud6CCJAD9Rzt6RKatKi6hlJvT9oyJQZ0s24L/fjFppmfLK5S7lKBmLMAk0AJ0uW3LwrgsVNld9CyAGdL36A8oNODS1nkKVqXGwal6tFeJ6cocl9hBTxbAniyMQe+MsxviTr1GvOH8Hw05h3igE0mIPdI/ULA9RGu8NwU2aTkSQk6/wAmNw9m+HmUSgTlKWWdEsZg/wCoqOUbaRysNuIY/hSpZ/FUZqWcLrTqkfOKzE8SADJSGNmA/wBvF97QS1IRkmLY/lyn4Xqza/7jTB3Syq1vvEeq4+GcYFZUqKSAsFrV5tCyZgTR67RKfUlQADl2AAFdgKAQFaXNfrFyQ7RkTecMA2hH+iGhiacOpNlPyhwHcgIjBlNUQPDztFd0+kOmRqDBW1iUvQ/xB0lquzawCaGp+Y2aCokLFSyvTygB2XxBxUV5uI6D7Bcf7aWuUv4pQDNdSCW8SCw8Y50l2qPr5bxde76Yf68DKwUlQPQAt6glum0H4k8Tyux1ZNhmHeNTvGZ4zZUglncm0RlnvlX398o9hSCCcxdZfoA1tolBqWlxenlaPRkr5CPQoVswRBMt4YVKJETly2hddKzUNCsyHcQYoMQoz6f+jX/7eX/Dnr0vOKlVs7iEzEkpwpyyxRWIIcPtJSfjP6rDnCmFwSZIzyfiK2UtZKlqPwgqJ+InvHaLvGTRKlEhglKaAMANABoIpeHy1rSgJD6kioqWB+cVE8lxwVgABfU2J5w7xDMrM2XugU3Ki1ekZPD1y1UAJSl7ULV84LiJf4SLFS1dplt3GsfFoyQuHSE5XulmfkkBujxkT195SgwqXetaCCSyAipNXelABtvGMSkk9ntfdmFfIesSq0lLSyCotmu2/I8qiOde8xWECUpYqxTBimjJv+JoeWt42/2/43/TykISE9qs/hpGjUKlchTrHMOC8CViZylzCVJChnUa51n8v1OwipPpilm4GalCZikqCF/Co2P7HrA8ODcekdt4lgEdkmUsBSCQC39tTpoKVjmfHfZyZhVqXLHaSbvYp1qOW8XOfeVvVaiYZhShRAGYEqP13vGwcG4ZJUtpUkzWrmWpgW2egHrFVwng8zEgzJUsrCTlNQEhRqBVVaNF7KwGNwwKkyTahCpZIB2ZRh5f9P8AE+I4ecfiDJFAhDIQANNz4esLycTMl/DMTLH6UufUxScQ4zOz/iJIUC7K/Y0MJf1xN83nBONZsyOIlL9oO0epXdXlp4QvicMhX5vNwodRFLLnpsQtv+UX3BcfKSSTMXmpdlDxChUQXidxUFCk8xvE+yCh3b7a+EWvEp0pRdIIJ1sOVK84HN4aQAotlOoqPOJ2z1WykETQD3nEMyp6NSPIxNChQEjxY+sMJkDRALaggj94tNLrmIXQJKh0+2g2Hwi8oCphGjAAkeOsMy6afIR4zhpU8q9a2EA1iVh0pqL6k1jM2eBcwJZUTUsOX7wXC4EzLME6k6+ca3GxBM59ejRsnu+QtWJJy0Sgua1PwpfzMKYPghWoJlEZtSR3QNz9uY6B7KcFThwtnBXclnAqwpqAX6qMH6mDl0u8QAkBI1LP9YNLNm0pCeGw6kM6gogMl9nrTe0GDVIDHT78Y5ooiZb1BIHKPQQEsO81OkYhGooXSFZ3EZaXdQ8HPyg9hCxUBo0UrCGIecWIaVq7gzDs1wjffpf09UMLnQjPnRsVKpfaRZIRLAJzF1NsPo5jdeF8NSmWgAJJSAyv7gA1f2jXeA4UzcQpZbKCEpfUJvTqY3oSxTlFceOuX/pyKTMOFBQr3q0vpSKSdIM2ckJPdlpKasLt8mAi8nTQMwCmPq/3SFAnJKUQASuoapr8zaCjjc7JYjDVJScos9DzJA3vFTxHHow8ibiZg7p594tRKRzJi7ThWGVztrV7l99I5p7y868UiRnlpSkJ7NBOVOZf51vcCz6MdTUkWocLIn8TxRc/iKAMxQ+CRLsEgb3YanxjonDOGSkTEypSCESUtlP5sxqpR1JPyhj2f4InCYUJlkBSiFLXYzDoonzYaVh3h0vLLWsqSc5KiQ4N6X0ht1lZi0jMSaD4QKs9yK6WHhHPPeHj1CWmVczCS9u6ltOZPoY6KoHJmJIzVy3Lk35UrHLuOYRWIxhlIZzMTIQ5sfzq8HL9IOM2rbv7AcLEnAyiR3lvNI6kM/MJAiy4wgMRtTmSRQD9o2AYYICUBIZKWSRoEhh5hooeJl1Z1JogFauWWrP00jVM7rlYw39VxQS1B0mZkI/TL+Iehi49rvYpaCJkjKpL5cqaKe9vzGFfdhI7TFlaqlMtSy+qlfyTHS5krPOdTZUAtR3KttiIbcVveOP8JwrzTKmpWC1HRY/qG0R4rJRKmZCXLOSO6z9aR1+fgwZaUrylThiLuWsSNopeK+xeHmqJWFpJoSklw1rvB+r+t+H9THNsOhKyAkqc2DAxcZZklBSV93NUrSWZm1/3FnP92KaqRiJiQktVAL1AoUkc68otON+x+JmyBLSpBIKSSpag4HVOrxuXO7M8Mz61Bc2Talf7S49K7aQwjhCiAUomAGzpUDGJnu94glynIUglvxRQOdPONu9nPZ/iCUqGJVnY91poUU7vUfYg53JvEzP9aKZ0tLhSgCNK31i04dhxMolydg5PlrBsX7uJq5kz8RCBmKkguaKYsWs13reNk4D7rJcqYiYvELUQXASyWbQm59IfYLZK1bifDlSld5KgCKOwJvYanpFjwXgGJnFwjsUAXW9WD91Ll/30joWIwsoK+AKIYgq7zKNWrR9YekYYBGV1d5+8o15nkl2iZy+C0pwLAJw8qruPiWQKjUhvLk8XWHRlQBqSX6qqfKBSUDNlqqlzbdulvKGphcEs+w0eM526VRJelORc0H10gwl2cm/30jOGQLCsHJqKO/1jYLXuxesehlCGDR6K/Ln+lZMVSK8rcmCqWSIWQkvFR2CmXiv4jOyIUvYExZrlF4p+LyM7StVab6AeZhC/9jx+Eha0qSVBmZ71JJjaHhHASUoShCdEsx21PjDpY03iuPUcOd2lU4cZlLLZjZxUDaFZ0tmQ5ypD2peiYaxM8BJZJOhbQbvrCapudWUGrgmmgsIi5F8dvY6Jd9toq+PcMlTkhE2WhQNioAlIZyQq6T0i6KP3il4tOOVS0oK/ypHO3k7RN8Vx7rSpnBp8rEy8Nh8SpUogqMuYSRLA58w8blxHDHKlACQ9CRbKGNB5Rj2e4T2aMyvjXVZuT+whqYn8R9temg/eJkdLe1TxNIQFKU5ly0mYvegzMerM0c691/D1TcYZyhm7FGZXOZNevX4/KOj8Z4YrEYaejM2cUAIDkMSkkigNnjVfZLjcnAy1y8RIxOHMxeZUxcvNLsEpTnSdhszkxc6iW+4hICWa50uDdo1L2lnFOFnqeplzCoHRxlH30i5ncRlTkpMhaFINCUl2B+ReKb2yW+FxWiRKOn5czBvWJVxjT/dOhhiplO6JSQ/6issP+ojoOBkHKEsXUolyGUUi4AsAzRo/ukwfaIxAIJHaSvMBRL7MCPMR02TmWVKY7Odd7WjX00umVmWxTRAev6n13YRnFSyly4AY5X1sK+kGw6AQpQK6UfSlAANd4Dj5nfyZgyu9v3Na+cCfpZKCQlBZyAVMaGmp8D5w5NJ7wAc0JFiSLNsIHgEUzFIqXANGGg5bQxKNiQp1Fz0SPh6aeMZkV4aychZIdiaE7nxPqYKqWEAlVN2NAWETwUij94Zi45AWEY4gkkd0hjUvuGZnjfG+q/A4fOoKJcivVt4tZ5CQVEsfPRvnGMBKZ1Bqmw1A29YLjsMFZUVFXcbAgt4lo3xreyeFTmKaAt3nbWznnV4akEFRNyKb0BofWPSgAkqAIcFgB9vDWGlMKUfzjSDlUZaW1L266CIzUsQLm7vrSGFG50G8LoZ9Q9YamCpDlxXZrRLDJJUs6AsOg/mMpQw9YnhwwoOfibwxNvSalnQRmPSww61j0UhQykvDMmSBeCSkxKcIztaVxKw7ARUYLD9pPC1fC5pfupo58bRYYmaES1rNwKdbCM8JwhyoSS2YOwuUhtdLwVl5hpdVqLd4hugt9YMku9oxNUEj5QHGKyoyggFVAY6bjh6XM8GW6S+XwJMe4bhMqanMd9S9T6wFbnuoA7ooN9fmIskClRHKd115dTC8+ZlD62DanaIypTJqKxM1IZt/E0/eJLSN2sB+0I0CbMCEqXUgAnmeUKpQ0ss7n0P20NYgVAo+u2giWXvAXAvAreiZSUpSk5SQHURru0NJQGbRrNStwxvA5ckElRAYtBsSpg5LW8zQesDX/Glcb9kMMojLL7BSlkZpSshNHfKKRQp4HN7HG4dC5k50ywjPequ853Ab9o6F/S5pyQQMqAampKj/ABrFfwheZeJYsc40pYCnrTlB9dZesaD7Kcew2AlzJMybMmzO0OUS0LICcof4mbvPTcxs8j27khAy4bHE8sOW/wD1G3IlgrbQVdqj7pDOJVQah9fusP8AUWtIle1a3SJfD8aQxKgpKUA86k0vApk7HziQjBollbMZk0OEpLi2lY3OcjuqNRmod+TbCCYWQAHYOGD8r09ID+sc44tgMfIAnzZ8vLmYypYUzX/MKxvclGcJyqYKAP6gk/KAT8MnEKUpypOUoajBjUp677CFfZQmWtUpYa2UGvcLtXUxP1du8f7GxygwrRm5nxitUjOsqbM5YDQJSdt8xLw7j52VFCyjprTcx7hsvugqDEf7+cXf8cZcmj5WalAxf78YhNdi2p9OUTmKs1yG2B5xMD0hSgsmwHP+IkhGgp9Iiw51r6xOSHD1raM1CnJNgznU7C8Sw6dYwQ6vhtQct/X5QYsBswrGxreg8Ql6evOCqtdt4xIlsK1JqYhPLnLS9RCn+JJQVVP2I9Es50FI9G6btXJmUjCpsLZoXnLMVjqlipPakD8qTmV0Gnzi74cAoZ2uzU0irwIeUCLzFG40Gh+9YvCciH2GkE9RyvQM5OaYkUZLk11hbGY4BdbVA259YKigzgVXo9ngOJkBQAb+G1bWI5W1uMm9iSpb1bxehEPk0hfCYcCrk9YLNMXx6ieV2g4d6ks5L020iapbpY9fGPSE0bxjM5bJJjfG+lxVZpyjK6Alq86VakSkgNXWkSmgW8fpEq3tCXLLAEVo8QxymGZQol1eVYYLVpaF8ZKzpy/3fT+Y3xpe0MBKIGYmtf3PrEpMpIKiAASdtrQ12YADUgE+WyMrkOWcXD6xsb9ajIlh1KGpAPh9mBYg5lUI7tK7kQ5LTkT0heRK1LPcj5RqZfrKQHL1AZ+lfrGJqsiHOv20HlofxNYXnygqagHSrdLQCXsKVKKJSU0csKUvyhuTIAFqhg+pbf1MEyuQ7E+kEZoqQXkSny3cmrUDc/5htCMogYHeHLaJ5ncxmtDNy7ECga7/AG0FKY9KQAwYU+cSMOJ0soklhSreAicxTCjwSSIGpIUTyHzgxW9oYVNKff39YOS7bRiWGFNYwk3fUt97RhexRAJIclTXMFnUEelIYAcofo+JJYUj0SJMY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468" name="AutoShape 12" descr="data:image/jpeg;base64,/9j/4AAQSkZJRgABAQAAAQABAAD/2wCEAAkGBxQTEhUUExQVFhUXGBoZGRgXGBcYFxgYGhocGBwbGBsaHCggGBwlHhwXITEhJSksLi4uHB8zODMsNygtLisBCgoKDg0OGhAQGiwkHyQsLCwsLCwsLCwsLCwsLCwsLCwsLCwsLCwsLCwsLCwsLCwsLCwsLCwsLCwsLCwsLCwsN//AABEIALABBAMBIgACEQEDEQH/xAAbAAACAgMBAAAAAAAAAAAAAAADBAIFAQYHAP/EADwQAAECBAQDBQYFBAICAwAAAAECEQADITEEEkFRBWFxEyKBkaEGBzKxwfAjQmLR4RRSgvFykjNDU2Oy/8QAFwEBAQEBAAAAAAAAAAAAAAAAAQIAA//EAB8RAQEBAAMBAQEBAQEAAAAAAAABEQIhMUESYVFxA//aAAwDAQACEQMRAD8A64uVAJiTBP6iJJmAxwx11XzyYWaLacgGEp+H2ibHTjyhJYeBTZZhlKSNI8qbuIMdLy/wgFQCetnhvFytRFbNmPSNBbpcKJMWHC5BUpSt+6N+ZB0hDs2rGxcJwQSmoJa9budtIanwysA5UAZRr0FhD0+YA160D+FWgUmX3ybtTwMRMz8QijpAHQm/0iGMy6uxpoPrC5W6lEHVgBy1ePT1ZU0DGwMLyVF6j/ZNH8HgpkPKU2zHXlC3FFqCQxq9emsGAFqhn8rRX4nEhOablJAodiBr0vBWk7W8pwkOxsHgCqqLNSnj/ELf1wUhBT+cDmIYKABq/wA3EbWzAp04AsRzZubfMiGMOkBL3c3GmkKTZZWkG1XIu+nz+UOoTlTUcjoORjRuXiGJs9jZx11jKUMwHwo2H15RCcvvBi+Wrczb0iaFZU7PU6mojD4FiFhRbQXfnb6wdDkBJILWO4ELJKilykEmpBpXQHoKwzKSySSCQ3jGhvgqQNfXyDRC5dxy8IylJyqer+HhEkJYUalt6QoSWr4Qk7U/mFOIGmUUBL0+vUtDCSSHZi9NiIVWslVWIqW6UDeLwWnjOxJ6FCWUpDFTJBte58A8Zl4YOHoBZvIQJYzTWLgJDjmpRuOgHqYf+R9OcaNbgE4l2F2LnaPJOUUq5p1MAnKYvqa9BaMyiVF6lrH+I2nOjKJZOoEehczjYMwp4x6HYMqEwiAFbRNYpCyk1jsMg39RE+3EKzUQBdI1onHTiZwDvCs0ZzQUjwAaPSZwAhHcCxE0hLRSrFTGwTGVCk3h71ETiuPNXYWWFTEhRZNz4RsUlChl0UTfd2d4peHSHzW+IN/jvyv5RcpW5OydTZ3/AGiLVerNJCUjQDbprAcOguXL1qW8vIQqcaidKORXxFr3YsYblLoadPKBsL4q9SCADTQknX09YHJYBqkJ1G4Fz0H1jE7Lc0rmL7NpGZTAVuSS2jkVESofETmSelv5gE6UD3K5VJLDoP5MemOpSWL5S5D3NaRScV9olIndjhgJ08/lHwS9zMULNtyjNBvYuYVSql+zJS18qkmni1fGL/ELUWFAC/3841z2O4fMlS1dqpKlZ1KJ5k1MW4mhlLJ+F1EmlEuS/JgY3w302SzCz1JNTT/cHMzk5D+P8RpvEfbqWmY0vDYqc6QSZcvMnIag9C97QDFe3a1pyp4fjk5iBWVlfkPSHBmtuqpTuA9erQyuYSoClXsPyho1DBe0eJqpHDMSXsVLlinj5xge1OKLk8PnAGlFo8W3pB4c1tiSlZBBp5uN4zxLGJlpJVSn+vvlGrS/bEyk/iYHFpGpyBQA6g9YnwjEnFKOJmJKZKHKEKuVWc9APWC1vx9vi74Ti5k0/iJZIrzY2fZ9usWmIdmap0GsBwg7r0YlzyBqPCJYZTqJzFhQavzhRy91PEKZgH5bQAM52R51gi1uVF7Uf9X+oihO9KuSNf3jVp4LLRUb367B/OMzzoKj5g6QSUqj1L1oLcoWxJoQzZnYGG+JndAEtKwS5YlgBo1/CGwAE0pRxs7RjDIoGYABkgbbvziT1AFNeukENrGHT3RUB61vHoKhLioj0I1XGsRWmMoRA8XOCfiLc2LDqbDxjrvTZbQ5hgSokJgUHSoHmCD8oGoxHrrJgS4UnnaGJ0yFCt4Y1COJUIYTxTKk7wtiIVYFYSTcG3ofOK1yvGLXDLCUApHWjqrQP+8WuFX3Tm+ImoNN9NYSRMByszAgDQlI1PlFgSB+pq6NY33jnVNa4stWGnmbLYyy2drDTNtqY2U4xOTuKHeIYiri7/OOee2nFsuRBUyFI7QoSlys5iKLNO6BzqY2rhMlMqSkS1ZkMMqrllC484MsXe4tJoAYVUVEAA2KRU+WsSxKmUPhGhOnh96Qr2oKiD+VgB+o1L8rQPis0BBD1NK/MeBMYVrnthx8olplImGVMmpMwzGLhAJ7qTormdOtNi4Rw6ThZQEp2IClE/EsqDgrO9fh0eOWe9Ge8+WkhmkH1UY6xgpgX2KXBKZctag+pQGHz9IqzpmJ+LGUoSKtQnUk6xR+3HEjJwc9mAKQhOlVnKet1Rf49QAUf7QS3MWPOv1jmHvSxbIw8r+7NNV4d1PzWYmTaY2D3LSlCRPmKzHNMEtPIIS7jxW3hG3LmdpPVQEJSACTZRuOrB4qvZLDjD4GQhgFKS9SzrX3ifAF4t+HJOQEMqyjoS9aeDQ8vW/pvEKCQkAFJLN4aDwhfELJKEu7B1Wo31iC1figEgoTUb1LGPYUBRUohsxam3KJaGZ6gcqGo7mrUDfxGMUkHKjPfvUuWuOQsPAwsmfnW/wvRtWRU9HLCGJSWUpQYAZRSpo79AH+cZjWJnEBk0UaAFhyEECgkNRmY8oq0FKpiVM+QEk1oNjuW+YhpE8E2zZhm5sGb1g1sOJDdyl9Tc7x5aiBehIFNjtAhewc7mvKJv36UYeDX+UKcHxBJYB2VqNmivxSnmAAGjB+Z08PrD6SKkvUUrbkIUkHMqtWG29z1eNW49HZHdSwsAAHqepgkpq3+o/aBiYNHpoNdoPLFNqVf6wudQyg8+sejKuZj0ZiaUsIHNMTUKQKL9jp5SOKwYNUMhdwoDX9X9ydxAZOJzg0yqBZSdUn6jUHURYzYoeK5kq7SWHWAxSP/Ym7f8hp5axpDaji5jGIoFIwlQmAKSXB+2Ox5QVSYfGnYE0wLAgKUpRtRhRyxpXahjGOUQkkX06/bQxgSJYqPhYs9VNQV0184G5HsNU0NAAHNn38A8M4qoCHLkg/48oVwTZWzAv3vWIT5jg9QkHrc9NX5RIa57xOHibhe2QKyFZh/wAD3VAcmY/4xXe73jbo/p1nuy++g6lB/L/ifQ8o3maAo5QlKklwRYKDMH9Y4pikKwGKUlJfslOn9co6Pq4p1Bh49zFeu4cNlEjORVfeY3c7jlQQtxtRKki4AKy3l84lgMSkSxMSXSpIUFbi49DCK5oUCWoqgv3UhyrpExvrlvvEU+ISa1l2JtUx1Tgc8FCVEEvLl1ArRIBHyjlnvGP4spVKyz5BUdNwTIlSkAsWSKbhIJflFXyGnMViCQA7ubNUANrp/Mcj9vJhnY7sxoES01ep5/5COjKxLmYob5QN9b/ekc14eRM4uM3wie5baXWn/UQcfTOnXF/+RMtNgMtWIGYAeiXi17TICz0oGFAK/wARp0r2gwspZM3EI1YAubsHyvpvB8d7YyRL7VPaKQA/dy1ApRzzg8Tlvi6xs9hlFSsurVkivhoPGJqnmWgJS5UGbcvd451ifeFJzlpMxVMvxJFAdG8ItOD+2oxBOWSpIQ91UOagsK6wcpk2q48bW5yQEpALl3AdnOvkSYYWcqW5UIudaDWNAne8WUiYQqSo9mcoZQU5F1VA6eMNYX3h4KbMBmJnIaiaA3v8JrpD+bgy722uTi3CbuXUTYOwofl4RacPS4KtVV/xFKeHzjWUcQl5EhUwID3UGTexLxs8rEpKXQQpPIvpy+UTO+25dCTj3XJA1cVoKlzEcO2WoUSouf8AjRvCo9YRxGJdkl++qqWNhQtyh3DYgqdRIAdhoAPusb6M6PhTJLjnzaF5SKUSxJLXoIHOm5m7xY7DQf6g+DDpcg21P39iH1PkEnJICUggdLUhiYoGl99qQmguvcaPZtYNipgBIzFtQPkIybPjxUCzuIzB5GHDVePRWJ2EZhpCGImmLCaaQlPQCIqOubCE7EGE1qJh0yXgv9OAIdE4tcxGBmSFKnYdOYKrNkf3/rl7TOVlQ5hMcicgLlqzJPgQdQoXSRsYsp1o1/iHDDnM7DqEucfiBDy5vKYnf9Qr1iXTMExg7SYiWCxUX2oPs+UNTl2SiwuGrsz69YpOE8WQqbMM0pkTO6hpigALvkXZQ6Rs/D8MSHoRTvu4LaDlr4wudvaCZwQhStQBTc8ib6QMf+RKasE1c2ckRY4ySPwwT8PeNLbRqyPavCCaqSVq7RS8hUx7MKdqqGxptE4Yup0whNT3lPa4A18jGg+8rh+YImS6qlpIW3/xm1tq+BjfJiAScoZiwelg371jS+Ie1uFloK0ntpigQlAcJAsMzigbSNN3pUZ93XFzNwpkkuqSQADqhTt5MR5Qf2k9s5UnKiUROUHDI+ACjgqHxG9o5mZxSZhlvLQv8qVFsruEuakCMSHe1fl0jr+NFXfHsacSqWZyEyyhJpmcLzEEMQ+U7gxtZ9tEEOJSwWslmc67xoE5FiqgcVD0+xGy8MwCpSkKJzoId0pfwIsfSNy4yH0bGe2SEywlEqYFCvfYJJfUCsamcX8bslSyVFQDFySSxu1TSNw4yMPNXmCwk1plOUnn/bFTiOGbZVWr8QPQ+MTx/KooJOHl6qi+/rkqR2WZKUM2VgA3UgwBXDqnuJI3qIc4fKliYkTEMFU+NIG1S9IeWX1vFUnDS9UK/wCw9a6xecPxqUpyITMLWCT9iHuLYbDJsAlWmVRU2taMTFdhMYJaSEBINiquY/t4QcrL1RN+F8XwpBJJQtKiSXJod6NvBeF4dEpXeRKWdFK+INtVvSBTzmqSSesKLQxq/wBIL3MVP+rD2hmqnpQlDDKpyMwYnTyrFRgpWLll5UxaSf7VGv0huUrZRf73tDcqcoqcqrQ2GlLQceP5mQ2763DgXH5vZ58WtKlgcgcofkAT56RtnBeMSsQh5JCg5OVQIPNkmpbeOVTpqyCM3mNoFw/tBMzJ7swWUk5TT59Imcb9Fy+O3YUA1f47CwYPDk5wlktm1BFCY0z2S9qCopl4gBKqBMwjKktYKH5TzFDyjcgSsk30ToLVbfrGcrLr2C7oJc0uLnz6RjDpzzDoAc3rRzGQojusQdSWtX7eC4OUEpPVzttBBftOdrGYVlyQoOQa1vGYrXPIVnqpCyzSCTXgSxC7xKQBHp7RFCTGJsFb6VxKaRVY+flQoipanMmg9Ys8QaRrfFcclC0oGZcw1TLQMyydKWSNXLCkMa3Gte1vFThyiQESynI6u1QFhaixJqKVex+UakjiK1DKlYlpU7ollY5/CSQK7R07FcNn4kALMmTl7qUiXKnzEg1LqWCHt8NOsCx3u4w5lv2sztTdWWWkAa91IAtFyyIlaFh+O4uUCEYqaz2KswLW+J3ilShRBGYDmwfzjpMj3dYYis6cXsSUh71oKC0aJhvZ7EKnJw/ZzEzioJIILCtVEgfCKlxtrFTlxpxY4b2lxkvNLlTlBKwGC8sxiTloVpJF9I16XKHaKTmCkixDsRyevnG74v2CWgTFzJwBShSh2bkDJVnLEnm0aNh5hSouHJbrDxst6V8Gnl6Eud6CCJAD9Rzt6RKatKi6hlJvT9oyJQZ0s24L/fjFppmfLK5S7lKBmLMAk0AJ0uW3LwrgsVNld9CyAGdL36A8oNODS1nkKVqXGwal6tFeJ6cocl9hBTxbAniyMQe+MsxviTr1GvOH8Hw05h3igE0mIPdI/ULA9RGu8NwU2aTkSQk6/wAmNw9m+HmUSgTlKWWdEsZg/wCoqOUbaRysNuIY/hSpZ/FUZqWcLrTqkfOKzE8SADJSGNmA/wBvF97QS1IRkmLY/lyn4Xqza/7jTB3Syq1vvEeq4+GcYFZUqKSAsFrV5tCyZgTR67RKfUlQADl2AAFdgKAQFaXNfrFyQ7RkTecMA2hH+iGhiacOpNlPyhwHcgIjBlNUQPDztFd0+kOmRqDBW1iUvQ/xB0lquzawCaGp+Y2aCokLFSyvTygB2XxBxUV5uI6D7Bcf7aWuUv4pQDNdSCW8SCw8Y50l2qPr5bxde76Yf68DKwUlQPQAt6glum0H4k8Tyux1ZNhmHeNTvGZ4zZUglncm0RlnvlX398o9hSCCcxdZfoA1tolBqWlxenlaPRkr5CPQoVswRBMt4YVKJETly2hddKzUNCsyHcQYoMQoz6f+jX/7eX/Dnr0vOKlVs7iEzEkpwpyyxRWIIcPtJSfjP6rDnCmFwSZIzyfiK2UtZKlqPwgqJ+InvHaLvGTRKlEhglKaAMANABoIpeHy1rSgJD6kioqWB+cVE8lxwVgABfU2J5w7xDMrM2XugU3Ki1ekZPD1y1UAJSl7ULV84LiJf4SLFS1dplt3GsfFoyQuHSE5XulmfkkBujxkT195SgwqXetaCCSyAipNXelABtvGMSkk9ntfdmFfIesSq0lLSyCotmu2/I8qiOde8xWECUpYqxTBimjJv+JoeWt42/2/43/TykISE9qs/hpGjUKlchTrHMOC8CViZylzCVJChnUa51n8v1OwipPpilm4GalCZikqCF/Co2P7HrA8ODcekdt4lgEdkmUsBSCQC39tTpoKVjmfHfZyZhVqXLHaSbvYp1qOW8XOfeVvVaiYZhShRAGYEqP13vGwcG4ZJUtpUkzWrmWpgW2egHrFVwng8zEgzJUsrCTlNQEhRqBVVaNF7KwGNwwKkyTahCpZIB2ZRh5f9P8AE+I4ecfiDJFAhDIQANNz4esLycTMl/DMTLH6UufUxScQ4zOz/iJIUC7K/Y0MJf1xN83nBONZsyOIlL9oO0epXdXlp4QvicMhX5vNwodRFLLnpsQtv+UX3BcfKSSTMXmpdlDxChUQXidxUFCk8xvE+yCh3b7a+EWvEp0pRdIIJ1sOVK84HN4aQAotlOoqPOJ2z1WykETQD3nEMyp6NSPIxNChQEjxY+sMJkDRALaggj94tNLrmIXQJKh0+2g2Hwi8oCphGjAAkeOsMy6afIR4zhpU8q9a2EA1iVh0pqL6k1jM2eBcwJZUTUsOX7wXC4EzLME6k6+ca3GxBM59ejRsnu+QtWJJy0Sgua1PwpfzMKYPghWoJlEZtSR3QNz9uY6B7KcFThwtnBXclnAqwpqAX6qMH6mDl0u8QAkBI1LP9YNLNm0pCeGw6kM6gogMl9nrTe0GDVIDHT78Y5ooiZb1BIHKPQQEsO81OkYhGooXSFZ3EZaXdQ8HPyg9hCxUBo0UrCGIecWIaVq7gzDs1wjffpf09UMLnQjPnRsVKpfaRZIRLAJzF1NsPo5jdeF8NSmWgAJJSAyv7gA1f2jXeA4UzcQpZbKCEpfUJvTqY3oSxTlFceOuX/pyKTMOFBQr3q0vpSKSdIM2ckJPdlpKasLt8mAi8nTQMwCmPq/3SFAnJKUQASuoapr8zaCjjc7JYjDVJScos9DzJA3vFTxHHow8ibiZg7p594tRKRzJi7ThWGVztrV7l99I5p7y868UiRnlpSkJ7NBOVOZf51vcCz6MdTUkWocLIn8TxRc/iKAMxQ+CRLsEgb3YanxjonDOGSkTEypSCESUtlP5sxqpR1JPyhj2f4InCYUJlkBSiFLXYzDoonzYaVh3h0vLLWsqSc5KiQ4N6X0ht1lZi0jMSaD4QKs9yK6WHhHPPeHj1CWmVczCS9u6ltOZPoY6KoHJmJIzVy3Lk35UrHLuOYRWIxhlIZzMTIQ5sfzq8HL9IOM2rbv7AcLEnAyiR3lvNI6kM/MJAiy4wgMRtTmSRQD9o2AYYICUBIZKWSRoEhh5hooeJl1Z1JogFauWWrP00jVM7rlYw39VxQS1B0mZkI/TL+Iehi49rvYpaCJkjKpL5cqaKe9vzGFfdhI7TFlaqlMtSy+qlfyTHS5krPOdTZUAtR3KttiIbcVveOP8JwrzTKmpWC1HRY/qG0R4rJRKmZCXLOSO6z9aR1+fgwZaUrylThiLuWsSNopeK+xeHmqJWFpJoSklw1rvB+r+t+H9THNsOhKyAkqc2DAxcZZklBSV93NUrSWZm1/3FnP92KaqRiJiQktVAL1AoUkc68otON+x+JmyBLSpBIKSSpag4HVOrxuXO7M8Mz61Bc2Talf7S49K7aQwjhCiAUomAGzpUDGJnu94glynIUglvxRQOdPONu9nPZ/iCUqGJVnY91poUU7vUfYg53JvEzP9aKZ0tLhSgCNK31i04dhxMolydg5PlrBsX7uJq5kz8RCBmKkguaKYsWs13reNk4D7rJcqYiYvELUQXASyWbQm59IfYLZK1bifDlSld5KgCKOwJvYanpFjwXgGJnFwjsUAXW9WD91Ll/30joWIwsoK+AKIYgq7zKNWrR9YekYYBGV1d5+8o15nkl2iZy+C0pwLAJw8qruPiWQKjUhvLk8XWHRlQBqSX6qqfKBSUDNlqqlzbdulvKGphcEs+w0eM526VRJelORc0H10gwl2cm/30jOGQLCsHJqKO/1jYLXuxesehlCGDR6K/Ln+lZMVSK8rcmCqWSIWQkvFR2CmXiv4jOyIUvYExZrlF4p+LyM7StVab6AeZhC/9jx+Eha0qSVBmZ71JJjaHhHASUoShCdEsx21PjDpY03iuPUcOd2lU4cZlLLZjZxUDaFZ0tmQ5ypD2peiYaxM8BJZJOhbQbvrCapudWUGrgmmgsIi5F8dvY6Jd9toq+PcMlTkhE2WhQNioAlIZyQq6T0i6KP3il4tOOVS0oK/ypHO3k7RN8Vx7rSpnBp8rEy8Nh8SpUogqMuYSRLA58w8blxHDHKlACQ9CRbKGNB5Rj2e4T2aMyvjXVZuT+whqYn8R9temg/eJkdLe1TxNIQFKU5ly0mYvegzMerM0c691/D1TcYZyhm7FGZXOZNevX4/KOj8Z4YrEYaejM2cUAIDkMSkkigNnjVfZLjcnAy1y8RIxOHMxeZUxcvNLsEpTnSdhszkxc6iW+4hICWa50uDdo1L2lnFOFnqeplzCoHRxlH30i5ncRlTkpMhaFINCUl2B+ReKb2yW+FxWiRKOn5czBvWJVxjT/dOhhiplO6JSQ/6issP+ojoOBkHKEsXUolyGUUi4AsAzRo/ukwfaIxAIJHaSvMBRL7MCPMR02TmWVKY7Odd7WjX00umVmWxTRAev6n13YRnFSyly4AY5X1sK+kGw6AQpQK6UfSlAANd4Dj5nfyZgyu9v3Na+cCfpZKCQlBZyAVMaGmp8D5w5NJ7wAc0JFiSLNsIHgEUzFIqXANGGg5bQxKNiQp1Fz0SPh6aeMZkV4aychZIdiaE7nxPqYKqWEAlVN2NAWETwUij94Zi45AWEY4gkkd0hjUvuGZnjfG+q/A4fOoKJcivVt4tZ5CQVEsfPRvnGMBKZ1Bqmw1A29YLjsMFZUVFXcbAgt4lo3xreyeFTmKaAt3nbWznnV4akEFRNyKb0BofWPSgAkqAIcFgB9vDWGlMKUfzjSDlUZaW1L266CIzUsQLm7vrSGFG50G8LoZ9Q9YamCpDlxXZrRLDJJUs6AsOg/mMpQw9YnhwwoOfibwxNvSalnQRmPSww61j0UhQykvDMmSBeCSkxKcIztaVxKw7ARUYLD9pPC1fC5pfupo58bRYYmaES1rNwKdbCM8JwhyoSS2YOwuUhtdLwVl5hpdVqLd4hugt9YMku9oxNUEj5QHGKyoyggFVAY6bjh6XM8GW6S+XwJMe4bhMqanMd9S9T6wFbnuoA7ooN9fmIskClRHKd115dTC8+ZlD62DanaIypTJqKxM1IZt/E0/eJLSN2sB+0I0CbMCEqXUgAnmeUKpQ0ss7n0P20NYgVAo+u2giWXvAXAvAreiZSUpSk5SQHURru0NJQGbRrNStwxvA5ckElRAYtBsSpg5LW8zQesDX/Glcb9kMMojLL7BSlkZpSshNHfKKRQp4HN7HG4dC5k50ywjPequ853Ab9o6F/S5pyQQMqAampKj/ABrFfwheZeJYsc40pYCnrTlB9dZesaD7Kcew2AlzJMybMmzO0OUS0LICcof4mbvPTcxs8j27khAy4bHE8sOW/wD1G3IlgrbQVdqj7pDOJVQah9fusP8AUWtIle1a3SJfD8aQxKgpKUA86k0vApk7HziQjBollbMZk0OEpLi2lY3OcjuqNRmod+TbCCYWQAHYOGD8r09ID+sc44tgMfIAnzZ8vLmYypYUzX/MKxvclGcJyqYKAP6gk/KAT8MnEKUpypOUoajBjUp677CFfZQmWtUpYa2UGvcLtXUxP1du8f7GxygwrRm5nxitUjOsqbM5YDQJSdt8xLw7j52VFCyjprTcx7hsvugqDEf7+cXf8cZcmj5WalAxf78YhNdi2p9OUTmKs1yG2B5xMD0hSgsmwHP+IkhGgp9Iiw51r6xOSHD1raM1CnJNgznU7C8Sw6dYwQ6vhtQct/X5QYsBswrGxreg8Ql6evOCqtdt4xIlsK1JqYhPLnLS9RCn+JJQVVP2I9Es50FI9G6btXJmUjCpsLZoXnLMVjqlipPakD8qTmV0Gnzi74cAoZ2uzU0irwIeUCLzFG40Gh+9YvCciH2GkE9RyvQM5OaYkUZLk11hbGY4BdbVA259YKigzgVXo9ngOJkBQAb+G1bWI5W1uMm9iSpb1bxehEPk0hfCYcCrk9YLNMXx6ieV2g4d6ks5L020iapbpY9fGPSE0bxjM5bJJjfG+lxVZpyjK6Alq86VakSkgNXWkSmgW8fpEq3tCXLLAEVo8QxymGZQol1eVYYLVpaF8ZKzpy/3fT+Y3xpe0MBKIGYmtf3PrEpMpIKiAASdtrQ12YADUgE+WyMrkOWcXD6xsb9ajIlh1KGpAPh9mBYg5lUI7tK7kQ5LTkT0heRK1LPcj5RqZfrKQHL1AZ+lfrGJqsiHOv20HlofxNYXnygqagHSrdLQCXsKVKKJSU0csKUvyhuTIAFqhg+pbf1MEyuQ7E+kEZoqQXkSny3cmrUDc/5htCMogYHeHLaJ5ncxmtDNy7ECga7/AG0FKY9KQAwYU+cSMOJ0soklhSreAicxTCjwSSIGpIUTyHzgxW9oYVNKff39YOS7bRiWGFNYwk3fUt97RhexRAJIclTXMFnUEelIYAcofo+JJYUj0SJMY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469" name="CaixaDeTexto 15"/>
          <p:cNvSpPr txBox="1">
            <a:spLocks noChangeArrowheads="1"/>
          </p:cNvSpPr>
          <p:nvPr/>
        </p:nvSpPr>
        <p:spPr bwMode="auto">
          <a:xfrm>
            <a:off x="323850" y="1341438"/>
            <a:ext cx="84963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Picada da </a:t>
            </a:r>
            <a:r>
              <a:rPr kumimoji="0" lang="pt-BR" altLang="pt-BR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fêmea</a:t>
            </a:r>
            <a:r>
              <a:rPr kumimoji="0" lang="pt-BR" altLang="pt-BR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mosquito </a:t>
            </a:r>
            <a:r>
              <a:rPr kumimoji="0" lang="pt-BR" altLang="pt-BR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Culex</a:t>
            </a:r>
            <a:endParaRPr kumimoji="0" lang="pt-BR" altLang="pt-BR" sz="3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2470" name="Picture 2" descr="http://interna.coceducacao.com.br/ebook/content/pictures/2002-21-142-15-i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68" y="1916832"/>
            <a:ext cx="6189663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19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" name="Picture 2" descr="http://www.portalsaofrancisco.com.br/alfa/filo-nematelmintos/imagens/ciclo-da-elefanti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980728"/>
            <a:ext cx="854075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509238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-26988"/>
            <a:ext cx="9144000" cy="1322388"/>
          </a:xfrm>
          <a:prstGeom prst="rect">
            <a:avLst/>
          </a:prstGeom>
          <a:solidFill>
            <a:srgbClr val="FFB7B7">
              <a:alpha val="67843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SINTOMAS</a:t>
            </a:r>
          </a:p>
        </p:txBody>
      </p:sp>
      <p:sp>
        <p:nvSpPr>
          <p:cNvPr id="63491" name="AutoShape 10" descr="data:image/jpeg;base64,/9j/4AAQSkZJRgABAQAAAQABAAD/2wCEAAkGBxQTEhUUExQVFhUXGBoZGRgXGBcYFxgYGhocGBwbGBsaHCggGBwlHhwXITEhJSksLi4uHB8zODMsNygtLisBCgoKDg0OGhAQGiwkHyQsLCwsLCwsLCwsLCwsLCwsLCwsLCwsLCwsLCwsLCwsLCwsLCwsLCwsLCwsLCwsLCwsN//AABEIALABBAMBIgACEQEDEQH/xAAbAAACAgMBAAAAAAAAAAAAAAADBAIFAQYHAP/EADwQAAECBAQDBQYFBAICAwAAAAECEQADITEEEkFRBWFxEyKBkaEGBzKxwfAjQmLR4RRSgvFykjNDU2Oy/8QAFwEBAQEBAAAAAAAAAAAAAAAAAQIAA//EAB8RAQEBAAMBAQEBAQEAAAAAAAABEQIhMUESYVFxA//aAAwDAQACEQMRAD8A64uVAJiTBP6iJJmAxwx11XzyYWaLacgGEp+H2ibHTjyhJYeBTZZhlKSNI8qbuIMdLy/wgFQCetnhvFytRFbNmPSNBbpcKJMWHC5BUpSt+6N+ZB0hDs2rGxcJwQSmoJa9budtIanwysA5UAZRr0FhD0+YA160D+FWgUmX3ybtTwMRMz8QijpAHQm/0iGMy6uxpoPrC5W6lEHVgBy1ePT1ZU0DGwMLyVF6j/ZNH8HgpkPKU2zHXlC3FFqCQxq9emsGAFqhn8rRX4nEhOablJAodiBr0vBWk7W8pwkOxsHgCqqLNSnj/ELf1wUhBT+cDmIYKABq/wA3EbWzAp04AsRzZubfMiGMOkBL3c3GmkKTZZWkG1XIu+nz+UOoTlTUcjoORjRuXiGJs9jZx11jKUMwHwo2H15RCcvvBi+Wrczb0iaFZU7PU6mojD4FiFhRbQXfnb6wdDkBJILWO4ELJKilykEmpBpXQHoKwzKSySSCQ3jGhvgqQNfXyDRC5dxy8IylJyqer+HhEkJYUalt6QoSWr4Qk7U/mFOIGmUUBL0+vUtDCSSHZi9NiIVWslVWIqW6UDeLwWnjOxJ6FCWUpDFTJBte58A8Zl4YOHoBZvIQJYzTWLgJDjmpRuOgHqYf+R9OcaNbgE4l2F2LnaPJOUUq5p1MAnKYvqa9BaMyiVF6lrH+I2nOjKJZOoEehczjYMwp4x6HYMqEwiAFbRNYpCyk1jsMg39RE+3EKzUQBdI1onHTiZwDvCs0ZzQUjwAaPSZwAhHcCxE0hLRSrFTGwTGVCk3h71ETiuPNXYWWFTEhRZNz4RsUlChl0UTfd2d4peHSHzW+IN/jvyv5RcpW5OydTZ3/AGiLVerNJCUjQDbprAcOguXL1qW8vIQqcaidKORXxFr3YsYblLoadPKBsL4q9SCADTQknX09YHJYBqkJ1G4Fz0H1jE7Lc0rmL7NpGZTAVuSS2jkVESofETmSelv5gE6UD3K5VJLDoP5MemOpSWL5S5D3NaRScV9olIndjhgJ08/lHwS9zMULNtyjNBvYuYVSql+zJS18qkmni1fGL/ELUWFAC/3841z2O4fMlS1dqpKlZ1KJ5k1MW4mhlLJ+F1EmlEuS/JgY3w302SzCz1JNTT/cHMzk5D+P8RpvEfbqWmY0vDYqc6QSZcvMnIag9C97QDFe3a1pyp4fjk5iBWVlfkPSHBmtuqpTuA9erQyuYSoClXsPyho1DBe0eJqpHDMSXsVLlinj5xge1OKLk8PnAGlFo8W3pB4c1tiSlZBBp5uN4zxLGJlpJVSn+vvlGrS/bEyk/iYHFpGpyBQA6g9YnwjEnFKOJmJKZKHKEKuVWc9APWC1vx9vi74Ti5k0/iJZIrzY2fZ9usWmIdmap0GsBwg7r0YlzyBqPCJYZTqJzFhQavzhRy91PEKZgH5bQAM52R51gi1uVF7Uf9X+oihO9KuSNf3jVp4LLRUb367B/OMzzoKj5g6QSUqj1L1oLcoWxJoQzZnYGG+JndAEtKwS5YlgBo1/CGwAE0pRxs7RjDIoGYABkgbbvziT1AFNeukENrGHT3RUB61vHoKhLioj0I1XGsRWmMoRA8XOCfiLc2LDqbDxjrvTZbQ5hgSokJgUHSoHmCD8oGoxHrrJgS4UnnaGJ0yFCt4Y1COJUIYTxTKk7wtiIVYFYSTcG3ofOK1yvGLXDLCUApHWjqrQP+8WuFX3Tm+ImoNN9NYSRMByszAgDQlI1PlFgSB+pq6NY33jnVNa4stWGnmbLYyy2drDTNtqY2U4xOTuKHeIYiri7/OOee2nFsuRBUyFI7QoSlys5iKLNO6BzqY2rhMlMqSkS1ZkMMqrllC484MsXe4tJoAYVUVEAA2KRU+WsSxKmUPhGhOnh96Qr2oKiD+VgB+o1L8rQPis0BBD1NK/MeBMYVrnthx8olplImGVMmpMwzGLhAJ7qTormdOtNi4Rw6ThZQEp2IClE/EsqDgrO9fh0eOWe9Ge8+WkhmkH1UY6xgpgX2KXBKZctag+pQGHz9IqzpmJ+LGUoSKtQnUk6xR+3HEjJwc9mAKQhOlVnKet1Rf49QAUf7QS3MWPOv1jmHvSxbIw8r+7NNV4d1PzWYmTaY2D3LSlCRPmKzHNMEtPIIS7jxW3hG3LmdpPVQEJSACTZRuOrB4qvZLDjD4GQhgFKS9SzrX3ifAF4t+HJOQEMqyjoS9aeDQ8vW/pvEKCQkAFJLN4aDwhfELJKEu7B1Wo31iC1figEgoTUb1LGPYUBRUohsxam3KJaGZ6gcqGo7mrUDfxGMUkHKjPfvUuWuOQsPAwsmfnW/wvRtWRU9HLCGJSWUpQYAZRSpo79AH+cZjWJnEBk0UaAFhyEECgkNRmY8oq0FKpiVM+QEk1oNjuW+YhpE8E2zZhm5sGb1g1sOJDdyl9Tc7x5aiBehIFNjtAhewc7mvKJv36UYeDX+UKcHxBJYB2VqNmivxSnmAAGjB+Z08PrD6SKkvUUrbkIUkHMqtWG29z1eNW49HZHdSwsAAHqepgkpq3+o/aBiYNHpoNdoPLFNqVf6wudQyg8+sejKuZj0ZiaUsIHNMTUKQKL9jp5SOKwYNUMhdwoDX9X9ydxAZOJzg0yqBZSdUn6jUHURYzYoeK5kq7SWHWAxSP/Ym7f8hp5axpDaji5jGIoFIwlQmAKSXB+2Ox5QVSYfGnYE0wLAgKUpRtRhRyxpXahjGOUQkkX06/bQxgSJYqPhYs9VNQV0184G5HsNU0NAAHNn38A8M4qoCHLkg/48oVwTZWzAv3vWIT5jg9QkHrc9NX5RIa57xOHibhe2QKyFZh/wAD3VAcmY/4xXe73jbo/p1nuy++g6lB/L/ifQ8o3maAo5QlKklwRYKDMH9Y4pikKwGKUlJfslOn9co6Pq4p1Bh49zFeu4cNlEjORVfeY3c7jlQQtxtRKki4AKy3l84lgMSkSxMSXSpIUFbi49DCK5oUCWoqgv3UhyrpExvrlvvEU+ISa1l2JtUx1Tgc8FCVEEvLl1ArRIBHyjlnvGP4spVKyz5BUdNwTIlSkAsWSKbhIJflFXyGnMViCQA7ubNUANrp/Mcj9vJhnY7sxoES01ep5/5COjKxLmYob5QN9b/ekc14eRM4uM3wie5baXWn/UQcfTOnXF/+RMtNgMtWIGYAeiXi17TICz0oGFAK/wARp0r2gwspZM3EI1YAubsHyvpvB8d7YyRL7VPaKQA/dy1ApRzzg8Tlvi6xs9hlFSsurVkivhoPGJqnmWgJS5UGbcvd451ifeFJzlpMxVMvxJFAdG8ItOD+2oxBOWSpIQ91UOagsK6wcpk2q48bW5yQEpALl3AdnOvkSYYWcqW5UIudaDWNAne8WUiYQqSo9mcoZQU5F1VA6eMNYX3h4KbMBmJnIaiaA3v8JrpD+bgy722uTi3CbuXUTYOwofl4RacPS4KtVV/xFKeHzjWUcQl5EhUwID3UGTexLxs8rEpKXQQpPIvpy+UTO+25dCTj3XJA1cVoKlzEcO2WoUSouf8AjRvCo9YRxGJdkl++qqWNhQtyh3DYgqdRIAdhoAPusb6M6PhTJLjnzaF5SKUSxJLXoIHOm5m7xY7DQf6g+DDpcg21P39iH1PkEnJICUggdLUhiYoGl99qQmguvcaPZtYNipgBIzFtQPkIybPjxUCzuIzB5GHDVePRWJ2EZhpCGImmLCaaQlPQCIqOubCE7EGE1qJh0yXgv9OAIdE4tcxGBmSFKnYdOYKrNkf3/rl7TOVlQ5hMcicgLlqzJPgQdQoXSRsYsp1o1/iHDDnM7DqEucfiBDy5vKYnf9Qr1iXTMExg7SYiWCxUX2oPs+UNTl2SiwuGrsz69YpOE8WQqbMM0pkTO6hpigALvkXZQ6Rs/D8MSHoRTvu4LaDlr4wudvaCZwQhStQBTc8ib6QMf+RKasE1c2ckRY4ySPwwT8PeNLbRqyPavCCaqSVq7RS8hUx7MKdqqGxptE4Yup0whNT3lPa4A18jGg+8rh+YImS6qlpIW3/xm1tq+BjfJiAScoZiwelg371jS+Ie1uFloK0ntpigQlAcJAsMzigbSNN3pUZ93XFzNwpkkuqSQADqhTt5MR5Qf2k9s5UnKiUROUHDI+ACjgqHxG9o5mZxSZhlvLQv8qVFsruEuakCMSHe1fl0jr+NFXfHsacSqWZyEyyhJpmcLzEEMQ+U7gxtZ9tEEOJSwWslmc67xoE5FiqgcVD0+xGy8MwCpSkKJzoId0pfwIsfSNy4yH0bGe2SEywlEqYFCvfYJJfUCsamcX8bslSyVFQDFySSxu1TSNw4yMPNXmCwk1plOUnn/bFTiOGbZVWr8QPQ+MTx/KooJOHl6qi+/rkqR2WZKUM2VgA3UgwBXDqnuJI3qIc4fKliYkTEMFU+NIG1S9IeWX1vFUnDS9UK/wCw9a6xecPxqUpyITMLWCT9iHuLYbDJsAlWmVRU2taMTFdhMYJaSEBINiquY/t4QcrL1RN+F8XwpBJJQtKiSXJod6NvBeF4dEpXeRKWdFK+INtVvSBTzmqSSesKLQxq/wBIL3MVP+rD2hmqnpQlDDKpyMwYnTyrFRgpWLll5UxaSf7VGv0huUrZRf73tDcqcoqcqrQ2GlLQceP5mQ2763DgXH5vZ58WtKlgcgcofkAT56RtnBeMSsQh5JCg5OVQIPNkmpbeOVTpqyCM3mNoFw/tBMzJ7swWUk5TT59Imcb9Fy+O3YUA1f47CwYPDk5wlktm1BFCY0z2S9qCopl4gBKqBMwjKktYKH5TzFDyjcgSsk30ToLVbfrGcrLr2C7oJc0uLnz6RjDpzzDoAc3rRzGQojusQdSWtX7eC4OUEpPVzttBBftOdrGYVlyQoOQa1vGYrXPIVnqpCyzSCTXgSxC7xKQBHp7RFCTGJsFb6VxKaRVY+flQoipanMmg9Ys8QaRrfFcclC0oGZcw1TLQMyydKWSNXLCkMa3Gte1vFThyiQESynI6u1QFhaixJqKVex+UakjiK1DKlYlpU7ollY5/CSQK7R07FcNn4kALMmTl7qUiXKnzEg1LqWCHt8NOsCx3u4w5lv2sztTdWWWkAa91IAtFyyIlaFh+O4uUCEYqaz2KswLW+J3ilShRBGYDmwfzjpMj3dYYis6cXsSUh71oKC0aJhvZ7EKnJw/ZzEzioJIILCtVEgfCKlxtrFTlxpxY4b2lxkvNLlTlBKwGC8sxiTloVpJF9I16XKHaKTmCkixDsRyevnG74v2CWgTFzJwBShSh2bkDJVnLEnm0aNh5hSouHJbrDxst6V8Gnl6Eud6CCJAD9Rzt6RKatKi6hlJvT9oyJQZ0s24L/fjFppmfLK5S7lKBmLMAk0AJ0uW3LwrgsVNld9CyAGdL36A8oNODS1nkKVqXGwal6tFeJ6cocl9hBTxbAniyMQe+MsxviTr1GvOH8Hw05h3igE0mIPdI/ULA9RGu8NwU2aTkSQk6/wAmNw9m+HmUSgTlKWWdEsZg/wCoqOUbaRysNuIY/hSpZ/FUZqWcLrTqkfOKzE8SADJSGNmA/wBvF97QS1IRkmLY/lyn4Xqza/7jTB3Syq1vvEeq4+GcYFZUqKSAsFrV5tCyZgTR67RKfUlQADl2AAFdgKAQFaXNfrFyQ7RkTecMA2hH+iGhiacOpNlPyhwHcgIjBlNUQPDztFd0+kOmRqDBW1iUvQ/xB0lquzawCaGp+Y2aCokLFSyvTygB2XxBxUV5uI6D7Bcf7aWuUv4pQDNdSCW8SCw8Y50l2qPr5bxde76Yf68DKwUlQPQAt6glum0H4k8Tyux1ZNhmHeNTvGZ4zZUglncm0RlnvlX398o9hSCCcxdZfoA1tolBqWlxenlaPRkr5CPQoVswRBMt4YVKJETly2hddKzUNCsyHcQYoMQoz6f+jX/7eX/Dnr0vOKlVs7iEzEkpwpyyxRWIIcPtJSfjP6rDnCmFwSZIzyfiK2UtZKlqPwgqJ+InvHaLvGTRKlEhglKaAMANABoIpeHy1rSgJD6kioqWB+cVE8lxwVgABfU2J5w7xDMrM2XugU3Ki1ekZPD1y1UAJSl7ULV84LiJf4SLFS1dplt3GsfFoyQuHSE5XulmfkkBujxkT195SgwqXetaCCSyAipNXelABtvGMSkk9ntfdmFfIesSq0lLSyCotmu2/I8qiOde8xWECUpYqxTBimjJv+JoeWt42/2/43/TykISE9qs/hpGjUKlchTrHMOC8CViZylzCVJChnUa51n8v1OwipPpilm4GalCZikqCF/Co2P7HrA8ODcekdt4lgEdkmUsBSCQC39tTpoKVjmfHfZyZhVqXLHaSbvYp1qOW8XOfeVvVaiYZhShRAGYEqP13vGwcG4ZJUtpUkzWrmWpgW2egHrFVwng8zEgzJUsrCTlNQEhRqBVVaNF7KwGNwwKkyTahCpZIB2ZRh5f9P8AE+I4ecfiDJFAhDIQANNz4esLycTMl/DMTLH6UufUxScQ4zOz/iJIUC7K/Y0MJf1xN83nBONZsyOIlL9oO0epXdXlp4QvicMhX5vNwodRFLLnpsQtv+UX3BcfKSSTMXmpdlDxChUQXidxUFCk8xvE+yCh3b7a+EWvEp0pRdIIJ1sOVK84HN4aQAotlOoqPOJ2z1WykETQD3nEMyp6NSPIxNChQEjxY+sMJkDRALaggj94tNLrmIXQJKh0+2g2Hwi8oCphGjAAkeOsMy6afIR4zhpU8q9a2EA1iVh0pqL6k1jM2eBcwJZUTUsOX7wXC4EzLME6k6+ca3GxBM59ejRsnu+QtWJJy0Sgua1PwpfzMKYPghWoJlEZtSR3QNz9uY6B7KcFThwtnBXclnAqwpqAX6qMH6mDl0u8QAkBI1LP9YNLNm0pCeGw6kM6gogMl9nrTe0GDVIDHT78Y5ooiZb1BIHKPQQEsO81OkYhGooXSFZ3EZaXdQ8HPyg9hCxUBo0UrCGIecWIaVq7gzDs1wjffpf09UMLnQjPnRsVKpfaRZIRLAJzF1NsPo5jdeF8NSmWgAJJSAyv7gA1f2jXeA4UzcQpZbKCEpfUJvTqY3oSxTlFceOuX/pyKTMOFBQr3q0vpSKSdIM2ckJPdlpKasLt8mAi8nTQMwCmPq/3SFAnJKUQASuoapr8zaCjjc7JYjDVJScos9DzJA3vFTxHHow8ibiZg7p594tRKRzJi7ThWGVztrV7l99I5p7y868UiRnlpSkJ7NBOVOZf51vcCz6MdTUkWocLIn8TxRc/iKAMxQ+CRLsEgb3YanxjonDOGSkTEypSCESUtlP5sxqpR1JPyhj2f4InCYUJlkBSiFLXYzDoonzYaVh3h0vLLWsqSc5KiQ4N6X0ht1lZi0jMSaD4QKs9yK6WHhHPPeHj1CWmVczCS9u6ltOZPoY6KoHJmJIzVy3Lk35UrHLuOYRWIxhlIZzMTIQ5sfzq8HL9IOM2rbv7AcLEnAyiR3lvNI6kM/MJAiy4wgMRtTmSRQD9o2AYYICUBIZKWSRoEhh5hooeJl1Z1JogFauWWrP00jVM7rlYw39VxQS1B0mZkI/TL+Iehi49rvYpaCJkjKpL5cqaKe9vzGFfdhI7TFlaqlMtSy+qlfyTHS5krPOdTZUAtR3KttiIbcVveOP8JwrzTKmpWC1HRY/qG0R4rJRKmZCXLOSO6z9aR1+fgwZaUrylThiLuWsSNopeK+xeHmqJWFpJoSklw1rvB+r+t+H9THNsOhKyAkqc2DAxcZZklBSV93NUrSWZm1/3FnP92KaqRiJiQktVAL1AoUkc68otON+x+JmyBLSpBIKSSpag4HVOrxuXO7M8Mz61Bc2Talf7S49K7aQwjhCiAUomAGzpUDGJnu94glynIUglvxRQOdPONu9nPZ/iCUqGJVnY91poUU7vUfYg53JvEzP9aKZ0tLhSgCNK31i04dhxMolydg5PlrBsX7uJq5kz8RCBmKkguaKYsWs13reNk4D7rJcqYiYvELUQXASyWbQm59IfYLZK1bifDlSld5KgCKOwJvYanpFjwXgGJnFwjsUAXW9WD91Ll/30joWIwsoK+AKIYgq7zKNWrR9YekYYBGV1d5+8o15nkl2iZy+C0pwLAJw8qruPiWQKjUhvLk8XWHRlQBqSX6qqfKBSUDNlqqlzbdulvKGphcEs+w0eM526VRJelORc0H10gwl2cm/30jOGQLCsHJqKO/1jYLXuxesehlCGDR6K/Ln+lZMVSK8rcmCqWSIWQkvFR2CmXiv4jOyIUvYExZrlF4p+LyM7StVab6AeZhC/9jx+Eha0qSVBmZ71JJjaHhHASUoShCdEsx21PjDpY03iuPUcOd2lU4cZlLLZjZxUDaFZ0tmQ5ypD2peiYaxM8BJZJOhbQbvrCapudWUGrgmmgsIi5F8dvY6Jd9toq+PcMlTkhE2WhQNioAlIZyQq6T0i6KP3il4tOOVS0oK/ypHO3k7RN8Vx7rSpnBp8rEy8Nh8SpUogqMuYSRLA58w8blxHDHKlACQ9CRbKGNB5Rj2e4T2aMyvjXVZuT+whqYn8R9temg/eJkdLe1TxNIQFKU5ly0mYvegzMerM0c691/D1TcYZyhm7FGZXOZNevX4/KOj8Z4YrEYaejM2cUAIDkMSkkigNnjVfZLjcnAy1y8RIxOHMxeZUxcvNLsEpTnSdhszkxc6iW+4hICWa50uDdo1L2lnFOFnqeplzCoHRxlH30i5ncRlTkpMhaFINCUl2B+ReKb2yW+FxWiRKOn5czBvWJVxjT/dOhhiplO6JSQ/6issP+ojoOBkHKEsXUolyGUUi4AsAzRo/ukwfaIxAIJHaSvMBRL7MCPMR02TmWVKY7Odd7WjX00umVmWxTRAev6n13YRnFSyly4AY5X1sK+kGw6AQpQK6UfSlAANd4Dj5nfyZgyu9v3Na+cCfpZKCQlBZyAVMaGmp8D5w5NJ7wAc0JFiSLNsIHgEUzFIqXANGGg5bQxKNiQp1Fz0SPh6aeMZkV4aychZIdiaE7nxPqYKqWEAlVN2NAWETwUij94Zi45AWEY4gkkd0hjUvuGZnjfG+q/A4fOoKJcivVt4tZ5CQVEsfPRvnGMBKZ1Bqmw1A29YLjsMFZUVFXcbAgt4lo3xreyeFTmKaAt3nbWznnV4akEFRNyKb0BofWPSgAkqAIcFgB9vDWGlMKUfzjSDlUZaW1L266CIzUsQLm7vrSGFG50G8LoZ9Q9YamCpDlxXZrRLDJJUs6AsOg/mMpQw9YnhwwoOfibwxNvSalnQRmPSww61j0UhQykvDMmSBeCSkxKcIztaVxKw7ARUYLD9pPC1fC5pfupo58bRYYmaES1rNwKdbCM8JwhyoSS2YOwuUhtdLwVl5hpdVqLd4hugt9YMku9oxNUEj5QHGKyoyggFVAY6bjh6XM8GW6S+XwJMe4bhMqanMd9S9T6wFbnuoA7ooN9fmIskClRHKd115dTC8+ZlD62DanaIypTJqKxM1IZt/E0/eJLSN2sB+0I0CbMCEqXUgAnmeUKpQ0ss7n0P20NYgVAo+u2giWXvAXAvAreiZSUpSk5SQHURru0NJQGbRrNStwxvA5ckElRAYtBsSpg5LW8zQesDX/Glcb9kMMojLL7BSlkZpSshNHfKKRQp4HN7HG4dC5k50ywjPequ853Ab9o6F/S5pyQQMqAampKj/ABrFfwheZeJYsc40pYCnrTlB9dZesaD7Kcew2AlzJMybMmzO0OUS0LICcof4mbvPTcxs8j27khAy4bHE8sOW/wD1G3IlgrbQVdqj7pDOJVQah9fusP8AUWtIle1a3SJfD8aQxKgpKUA86k0vApk7HziQjBollbMZk0OEpLi2lY3OcjuqNRmod+TbCCYWQAHYOGD8r09ID+sc44tgMfIAnzZ8vLmYypYUzX/MKxvclGcJyqYKAP6gk/KAT8MnEKUpypOUoajBjUp677CFfZQmWtUpYa2UGvcLtXUxP1du8f7GxygwrRm5nxitUjOsqbM5YDQJSdt8xLw7j52VFCyjprTcx7hsvugqDEf7+cXf8cZcmj5WalAxf78YhNdi2p9OUTmKs1yG2B5xMD0hSgsmwHP+IkhGgp9Iiw51r6xOSHD1raM1CnJNgznU7C8Sw6dYwQ6vhtQct/X5QYsBswrGxreg8Ql6evOCqtdt4xIlsK1JqYhPLnLS9RCn+JJQVVP2I9Es50FI9G6btXJmUjCpsLZoXnLMVjqlipPakD8qTmV0Gnzi74cAoZ2uzU0irwIeUCLzFG40Gh+9YvCciH2GkE9RyvQM5OaYkUZLk11hbGY4BdbVA259YKigzgVXo9ngOJkBQAb+G1bWI5W1uMm9iSpb1bxehEPk0hfCYcCrk9YLNMXx6ieV2g4d6ks5L020iapbpY9fGPSE0bxjM5bJJjfG+lxVZpyjK6Alq86VakSkgNXWkSmgW8fpEq3tCXLLAEVo8QxymGZQol1eVYYLVpaF8ZKzpy/3fT+Y3xpe0MBKIGYmtf3PrEpMpIKiAASdtrQ12YADUgE+WyMrkOWcXD6xsb9ajIlh1KGpAPh9mBYg5lUI7tK7kQ5LTkT0heRK1LPcj5RqZfrKQHL1AZ+lfrGJqsiHOv20HlofxNYXnygqagHSrdLQCXsKVKKJSU0csKUvyhuTIAFqhg+pbf1MEyuQ7E+kEZoqQXkSny3cmrUDc/5htCMogYHeHLaJ5ncxmtDNy7ECga7/AG0FKY9KQAwYU+cSMOJ0soklhSreAicxTCjwSSIGpIUTyHzgxW9oYVNKff39YOS7bRiWGFNYwk3fUt97RhexRAJIclTXMFnUEelIYAcofo+JJYUj0SJMY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492" name="AutoShape 12" descr="data:image/jpeg;base64,/9j/4AAQSkZJRgABAQAAAQABAAD/2wCEAAkGBxQTEhUUExQVFhUXGBoZGRgXGBcYFxgYGhocGBwbGBsaHCggGBwlHhwXITEhJSksLi4uHB8zODMsNygtLisBCgoKDg0OGhAQGiwkHyQsLCwsLCwsLCwsLCwsLCwsLCwsLCwsLCwsLCwsLCwsLCwsLCwsLCwsLCwsLCwsLCwsN//AABEIALABBAMBIgACEQEDEQH/xAAbAAACAgMBAAAAAAAAAAAAAAADBAIFAQYHAP/EADwQAAECBAQDBQYFBAICAwAAAAECEQADITEEEkFRBWFxEyKBkaEGBzKxwfAjQmLR4RRSgvFykjNDU2Oy/8QAFwEBAQEBAAAAAAAAAAAAAAAAAQIAA//EAB8RAQEBAAMBAQEBAQEAAAAAAAABEQIhMUESYVFxA//aAAwDAQACEQMRAD8A64uVAJiTBP6iJJmAxwx11XzyYWaLacgGEp+H2ibHTjyhJYeBTZZhlKSNI8qbuIMdLy/wgFQCetnhvFytRFbNmPSNBbpcKJMWHC5BUpSt+6N+ZB0hDs2rGxcJwQSmoJa9budtIanwysA5UAZRr0FhD0+YA160D+FWgUmX3ybtTwMRMz8QijpAHQm/0iGMy6uxpoPrC5W6lEHVgBy1ePT1ZU0DGwMLyVF6j/ZNH8HgpkPKU2zHXlC3FFqCQxq9emsGAFqhn8rRX4nEhOablJAodiBr0vBWk7W8pwkOxsHgCqqLNSnj/ELf1wUhBT+cDmIYKABq/wA3EbWzAp04AsRzZubfMiGMOkBL3c3GmkKTZZWkG1XIu+nz+UOoTlTUcjoORjRuXiGJs9jZx11jKUMwHwo2H15RCcvvBi+Wrczb0iaFZU7PU6mojD4FiFhRbQXfnb6wdDkBJILWO4ELJKilykEmpBpXQHoKwzKSySSCQ3jGhvgqQNfXyDRC5dxy8IylJyqer+HhEkJYUalt6QoSWr4Qk7U/mFOIGmUUBL0+vUtDCSSHZi9NiIVWslVWIqW6UDeLwWnjOxJ6FCWUpDFTJBte58A8Zl4YOHoBZvIQJYzTWLgJDjmpRuOgHqYf+R9OcaNbgE4l2F2LnaPJOUUq5p1MAnKYvqa9BaMyiVF6lrH+I2nOjKJZOoEehczjYMwp4x6HYMqEwiAFbRNYpCyk1jsMg39RE+3EKzUQBdI1onHTiZwDvCs0ZzQUjwAaPSZwAhHcCxE0hLRSrFTGwTGVCk3h71ETiuPNXYWWFTEhRZNz4RsUlChl0UTfd2d4peHSHzW+IN/jvyv5RcpW5OydTZ3/AGiLVerNJCUjQDbprAcOguXL1qW8vIQqcaidKORXxFr3YsYblLoadPKBsL4q9SCADTQknX09YHJYBqkJ1G4Fz0H1jE7Lc0rmL7NpGZTAVuSS2jkVESofETmSelv5gE6UD3K5VJLDoP5MemOpSWL5S5D3NaRScV9olIndjhgJ08/lHwS9zMULNtyjNBvYuYVSql+zJS18qkmni1fGL/ELUWFAC/3841z2O4fMlS1dqpKlZ1KJ5k1MW4mhlLJ+F1EmlEuS/JgY3w302SzCz1JNTT/cHMzk5D+P8RpvEfbqWmY0vDYqc6QSZcvMnIag9C97QDFe3a1pyp4fjk5iBWVlfkPSHBmtuqpTuA9erQyuYSoClXsPyho1DBe0eJqpHDMSXsVLlinj5xge1OKLk8PnAGlFo8W3pB4c1tiSlZBBp5uN4zxLGJlpJVSn+vvlGrS/bEyk/iYHFpGpyBQA6g9YnwjEnFKOJmJKZKHKEKuVWc9APWC1vx9vi74Ti5k0/iJZIrzY2fZ9usWmIdmap0GsBwg7r0YlzyBqPCJYZTqJzFhQavzhRy91PEKZgH5bQAM52R51gi1uVF7Uf9X+oihO9KuSNf3jVp4LLRUb367B/OMzzoKj5g6QSUqj1L1oLcoWxJoQzZnYGG+JndAEtKwS5YlgBo1/CGwAE0pRxs7RjDIoGYABkgbbvziT1AFNeukENrGHT3RUB61vHoKhLioj0I1XGsRWmMoRA8XOCfiLc2LDqbDxjrvTZbQ5hgSokJgUHSoHmCD8oGoxHrrJgS4UnnaGJ0yFCt4Y1COJUIYTxTKk7wtiIVYFYSTcG3ofOK1yvGLXDLCUApHWjqrQP+8WuFX3Tm+ImoNN9NYSRMByszAgDQlI1PlFgSB+pq6NY33jnVNa4stWGnmbLYyy2drDTNtqY2U4xOTuKHeIYiri7/OOee2nFsuRBUyFI7QoSlys5iKLNO6BzqY2rhMlMqSkS1ZkMMqrllC484MsXe4tJoAYVUVEAA2KRU+WsSxKmUPhGhOnh96Qr2oKiD+VgB+o1L8rQPis0BBD1NK/MeBMYVrnthx8olplImGVMmpMwzGLhAJ7qTormdOtNi4Rw6ThZQEp2IClE/EsqDgrO9fh0eOWe9Ge8+WkhmkH1UY6xgpgX2KXBKZctag+pQGHz9IqzpmJ+LGUoSKtQnUk6xR+3HEjJwc9mAKQhOlVnKet1Rf49QAUf7QS3MWPOv1jmHvSxbIw8r+7NNV4d1PzWYmTaY2D3LSlCRPmKzHNMEtPIIS7jxW3hG3LmdpPVQEJSACTZRuOrB4qvZLDjD4GQhgFKS9SzrX3ifAF4t+HJOQEMqyjoS9aeDQ8vW/pvEKCQkAFJLN4aDwhfELJKEu7B1Wo31iC1figEgoTUb1LGPYUBRUohsxam3KJaGZ6gcqGo7mrUDfxGMUkHKjPfvUuWuOQsPAwsmfnW/wvRtWRU9HLCGJSWUpQYAZRSpo79AH+cZjWJnEBk0UaAFhyEECgkNRmY8oq0FKpiVM+QEk1oNjuW+YhpE8E2zZhm5sGb1g1sOJDdyl9Tc7x5aiBehIFNjtAhewc7mvKJv36UYeDX+UKcHxBJYB2VqNmivxSnmAAGjB+Z08PrD6SKkvUUrbkIUkHMqtWG29z1eNW49HZHdSwsAAHqepgkpq3+o/aBiYNHpoNdoPLFNqVf6wudQyg8+sejKuZj0ZiaUsIHNMTUKQKL9jp5SOKwYNUMhdwoDX9X9ydxAZOJzg0yqBZSdUn6jUHURYzYoeK5kq7SWHWAxSP/Ym7f8hp5axpDaji5jGIoFIwlQmAKSXB+2Ox5QVSYfGnYE0wLAgKUpRtRhRyxpXahjGOUQkkX06/bQxgSJYqPhYs9VNQV0184G5HsNU0NAAHNn38A8M4qoCHLkg/48oVwTZWzAv3vWIT5jg9QkHrc9NX5RIa57xOHibhe2QKyFZh/wAD3VAcmY/4xXe73jbo/p1nuy++g6lB/L/ifQ8o3maAo5QlKklwRYKDMH9Y4pikKwGKUlJfslOn9co6Pq4p1Bh49zFeu4cNlEjORVfeY3c7jlQQtxtRKki4AKy3l84lgMSkSxMSXSpIUFbi49DCK5oUCWoqgv3UhyrpExvrlvvEU+ISa1l2JtUx1Tgc8FCVEEvLl1ArRIBHyjlnvGP4spVKyz5BUdNwTIlSkAsWSKbhIJflFXyGnMViCQA7ubNUANrp/Mcj9vJhnY7sxoES01ep5/5COjKxLmYob5QN9b/ekc14eRM4uM3wie5baXWn/UQcfTOnXF/+RMtNgMtWIGYAeiXi17TICz0oGFAK/wARp0r2gwspZM3EI1YAubsHyvpvB8d7YyRL7VPaKQA/dy1ApRzzg8Tlvi6xs9hlFSsurVkivhoPGJqnmWgJS5UGbcvd451ifeFJzlpMxVMvxJFAdG8ItOD+2oxBOWSpIQ91UOagsK6wcpk2q48bW5yQEpALl3AdnOvkSYYWcqW5UIudaDWNAne8WUiYQqSo9mcoZQU5F1VA6eMNYX3h4KbMBmJnIaiaA3v8JrpD+bgy722uTi3CbuXUTYOwofl4RacPS4KtVV/xFKeHzjWUcQl5EhUwID3UGTexLxs8rEpKXQQpPIvpy+UTO+25dCTj3XJA1cVoKlzEcO2WoUSouf8AjRvCo9YRxGJdkl++qqWNhQtyh3DYgqdRIAdhoAPusb6M6PhTJLjnzaF5SKUSxJLXoIHOm5m7xY7DQf6g+DDpcg21P39iH1PkEnJICUggdLUhiYoGl99qQmguvcaPZtYNipgBIzFtQPkIybPjxUCzuIzB5GHDVePRWJ2EZhpCGImmLCaaQlPQCIqOubCE7EGE1qJh0yXgv9OAIdE4tcxGBmSFKnYdOYKrNkf3/rl7TOVlQ5hMcicgLlqzJPgQdQoXSRsYsp1o1/iHDDnM7DqEucfiBDy5vKYnf9Qr1iXTMExg7SYiWCxUX2oPs+UNTl2SiwuGrsz69YpOE8WQqbMM0pkTO6hpigALvkXZQ6Rs/D8MSHoRTvu4LaDlr4wudvaCZwQhStQBTc8ib6QMf+RKasE1c2ckRY4ySPwwT8PeNLbRqyPavCCaqSVq7RS8hUx7MKdqqGxptE4Yup0whNT3lPa4A18jGg+8rh+YImS6qlpIW3/xm1tq+BjfJiAScoZiwelg371jS+Ie1uFloK0ntpigQlAcJAsMzigbSNN3pUZ93XFzNwpkkuqSQADqhTt5MR5Qf2k9s5UnKiUROUHDI+ACjgqHxG9o5mZxSZhlvLQv8qVFsruEuakCMSHe1fl0jr+NFXfHsacSqWZyEyyhJpmcLzEEMQ+U7gxtZ9tEEOJSwWslmc67xoE5FiqgcVD0+xGy8MwCpSkKJzoId0pfwIsfSNy4yH0bGe2SEywlEqYFCvfYJJfUCsamcX8bslSyVFQDFySSxu1TSNw4yMPNXmCwk1plOUnn/bFTiOGbZVWr8QPQ+MTx/KooJOHl6qi+/rkqR2WZKUM2VgA3UgwBXDqnuJI3qIc4fKliYkTEMFU+NIG1S9IeWX1vFUnDS9UK/wCw9a6xecPxqUpyITMLWCT9iHuLYbDJsAlWmVRU2taMTFdhMYJaSEBINiquY/t4QcrL1RN+F8XwpBJJQtKiSXJod6NvBeF4dEpXeRKWdFK+INtVvSBTzmqSSesKLQxq/wBIL3MVP+rD2hmqnpQlDDKpyMwYnTyrFRgpWLll5UxaSf7VGv0huUrZRf73tDcqcoqcqrQ2GlLQceP5mQ2763DgXH5vZ58WtKlgcgcofkAT56RtnBeMSsQh5JCg5OVQIPNkmpbeOVTpqyCM3mNoFw/tBMzJ7swWUk5TT59Imcb9Fy+O3YUA1f47CwYPDk5wlktm1BFCY0z2S9qCopl4gBKqBMwjKktYKH5TzFDyjcgSsk30ToLVbfrGcrLr2C7oJc0uLnz6RjDpzzDoAc3rRzGQojusQdSWtX7eC4OUEpPVzttBBftOdrGYVlyQoOQa1vGYrXPIVnqpCyzSCTXgSxC7xKQBHp7RFCTGJsFb6VxKaRVY+flQoipanMmg9Ys8QaRrfFcclC0oGZcw1TLQMyydKWSNXLCkMa3Gte1vFThyiQESynI6u1QFhaixJqKVex+UakjiK1DKlYlpU7ollY5/CSQK7R07FcNn4kALMmTl7qUiXKnzEg1LqWCHt8NOsCx3u4w5lv2sztTdWWWkAa91IAtFyyIlaFh+O4uUCEYqaz2KswLW+J3ilShRBGYDmwfzjpMj3dYYis6cXsSUh71oKC0aJhvZ7EKnJw/ZzEzioJIILCtVEgfCKlxtrFTlxpxY4b2lxkvNLlTlBKwGC8sxiTloVpJF9I16XKHaKTmCkixDsRyevnG74v2CWgTFzJwBShSh2bkDJVnLEnm0aNh5hSouHJbrDxst6V8Gnl6Eud6CCJAD9Rzt6RKatKi6hlJvT9oyJQZ0s24L/fjFppmfLK5S7lKBmLMAk0AJ0uW3LwrgsVNld9CyAGdL36A8oNODS1nkKVqXGwal6tFeJ6cocl9hBTxbAniyMQe+MsxviTr1GvOH8Hw05h3igE0mIPdI/ULA9RGu8NwU2aTkSQk6/wAmNw9m+HmUSgTlKWWdEsZg/wCoqOUbaRysNuIY/hSpZ/FUZqWcLrTqkfOKzE8SADJSGNmA/wBvF97QS1IRkmLY/lyn4Xqza/7jTB3Syq1vvEeq4+GcYFZUqKSAsFrV5tCyZgTR67RKfUlQADl2AAFdgKAQFaXNfrFyQ7RkTecMA2hH+iGhiacOpNlPyhwHcgIjBlNUQPDztFd0+kOmRqDBW1iUvQ/xB0lquzawCaGp+Y2aCokLFSyvTygB2XxBxUV5uI6D7Bcf7aWuUv4pQDNdSCW8SCw8Y50l2qPr5bxde76Yf68DKwUlQPQAt6glum0H4k8Tyux1ZNhmHeNTvGZ4zZUglncm0RlnvlX398o9hSCCcxdZfoA1tolBqWlxenlaPRkr5CPQoVswRBMt4YVKJETly2hddKzUNCsyHcQYoMQoz6f+jX/7eX/Dnr0vOKlVs7iEzEkpwpyyxRWIIcPtJSfjP6rDnCmFwSZIzyfiK2UtZKlqPwgqJ+InvHaLvGTRKlEhglKaAMANABoIpeHy1rSgJD6kioqWB+cVE8lxwVgABfU2J5w7xDMrM2XugU3Ki1ekZPD1y1UAJSl7ULV84LiJf4SLFS1dplt3GsfFoyQuHSE5XulmfkkBujxkT195SgwqXetaCCSyAipNXelABtvGMSkk9ntfdmFfIesSq0lLSyCotmu2/I8qiOde8xWECUpYqxTBimjJv+JoeWt42/2/43/TykISE9qs/hpGjUKlchTrHMOC8CViZylzCVJChnUa51n8v1OwipPpilm4GalCZikqCF/Co2P7HrA8ODcekdt4lgEdkmUsBSCQC39tTpoKVjmfHfZyZhVqXLHaSbvYp1qOW8XOfeVvVaiYZhShRAGYEqP13vGwcG4ZJUtpUkzWrmWpgW2egHrFVwng8zEgzJUsrCTlNQEhRqBVVaNF7KwGNwwKkyTahCpZIB2ZRh5f9P8AE+I4ecfiDJFAhDIQANNz4esLycTMl/DMTLH6UufUxScQ4zOz/iJIUC7K/Y0MJf1xN83nBONZsyOIlL9oO0epXdXlp4QvicMhX5vNwodRFLLnpsQtv+UX3BcfKSSTMXmpdlDxChUQXidxUFCk8xvE+yCh3b7a+EWvEp0pRdIIJ1sOVK84HN4aQAotlOoqPOJ2z1WykETQD3nEMyp6NSPIxNChQEjxY+sMJkDRALaggj94tNLrmIXQJKh0+2g2Hwi8oCphGjAAkeOsMy6afIR4zhpU8q9a2EA1iVh0pqL6k1jM2eBcwJZUTUsOX7wXC4EzLME6k6+ca3GxBM59ejRsnu+QtWJJy0Sgua1PwpfzMKYPghWoJlEZtSR3QNz9uY6B7KcFThwtnBXclnAqwpqAX6qMH6mDl0u8QAkBI1LP9YNLNm0pCeGw6kM6gogMl9nrTe0GDVIDHT78Y5ooiZb1BIHKPQQEsO81OkYhGooXSFZ3EZaXdQ8HPyg9hCxUBo0UrCGIecWIaVq7gzDs1wjffpf09UMLnQjPnRsVKpfaRZIRLAJzF1NsPo5jdeF8NSmWgAJJSAyv7gA1f2jXeA4UzcQpZbKCEpfUJvTqY3oSxTlFceOuX/pyKTMOFBQr3q0vpSKSdIM2ckJPdlpKasLt8mAi8nTQMwCmPq/3SFAnJKUQASuoapr8zaCjjc7JYjDVJScos9DzJA3vFTxHHow8ibiZg7p594tRKRzJi7ThWGVztrV7l99I5p7y868UiRnlpSkJ7NBOVOZf51vcCz6MdTUkWocLIn8TxRc/iKAMxQ+CRLsEgb3YanxjonDOGSkTEypSCESUtlP5sxqpR1JPyhj2f4InCYUJlkBSiFLXYzDoonzYaVh3h0vLLWsqSc5KiQ4N6X0ht1lZi0jMSaD4QKs9yK6WHhHPPeHj1CWmVczCS9u6ltOZPoY6KoHJmJIzVy3Lk35UrHLuOYRWIxhlIZzMTIQ5sfzq8HL9IOM2rbv7AcLEnAyiR3lvNI6kM/MJAiy4wgMRtTmSRQD9o2AYYICUBIZKWSRoEhh5hooeJl1Z1JogFauWWrP00jVM7rlYw39VxQS1B0mZkI/TL+Iehi49rvYpaCJkjKpL5cqaKe9vzGFfdhI7TFlaqlMtSy+qlfyTHS5krPOdTZUAtR3KttiIbcVveOP8JwrzTKmpWC1HRY/qG0R4rJRKmZCXLOSO6z9aR1+fgwZaUrylThiLuWsSNopeK+xeHmqJWFpJoSklw1rvB+r+t+H9THNsOhKyAkqc2DAxcZZklBSV93NUrSWZm1/3FnP92KaqRiJiQktVAL1AoUkc68otON+x+JmyBLSpBIKSSpag4HVOrxuXO7M8Mz61Bc2Talf7S49K7aQwjhCiAUomAGzpUDGJnu94glynIUglvxRQOdPONu9nPZ/iCUqGJVnY91poUU7vUfYg53JvEzP9aKZ0tLhSgCNK31i04dhxMolydg5PlrBsX7uJq5kz8RCBmKkguaKYsWs13reNk4D7rJcqYiYvELUQXASyWbQm59IfYLZK1bifDlSld5KgCKOwJvYanpFjwXgGJnFwjsUAXW9WD91Ll/30joWIwsoK+AKIYgq7zKNWrR9YekYYBGV1d5+8o15nkl2iZy+C0pwLAJw8qruPiWQKjUhvLk8XWHRlQBqSX6qqfKBSUDNlqqlzbdulvKGphcEs+w0eM526VRJelORc0H10gwl2cm/30jOGQLCsHJqKO/1jYLXuxesehlCGDR6K/Ln+lZMVSK8rcmCqWSIWQkvFR2CmXiv4jOyIUvYExZrlF4p+LyM7StVab6AeZhC/9jx+Eha0qSVBmZ71JJjaHhHASUoShCdEsx21PjDpY03iuPUcOd2lU4cZlLLZjZxUDaFZ0tmQ5ypD2peiYaxM8BJZJOhbQbvrCapudWUGrgmmgsIi5F8dvY6Jd9toq+PcMlTkhE2WhQNioAlIZyQq6T0i6KP3il4tOOVS0oK/ypHO3k7RN8Vx7rSpnBp8rEy8Nh8SpUogqMuYSRLA58w8blxHDHKlACQ9CRbKGNB5Rj2e4T2aMyvjXVZuT+whqYn8R9temg/eJkdLe1TxNIQFKU5ly0mYvegzMerM0c691/D1TcYZyhm7FGZXOZNevX4/KOj8Z4YrEYaejM2cUAIDkMSkkigNnjVfZLjcnAy1y8RIxOHMxeZUxcvNLsEpTnSdhszkxc6iW+4hICWa50uDdo1L2lnFOFnqeplzCoHRxlH30i5ncRlTkpMhaFINCUl2B+ReKb2yW+FxWiRKOn5czBvWJVxjT/dOhhiplO6JSQ/6issP+ojoOBkHKEsXUolyGUUi4AsAzRo/ukwfaIxAIJHaSvMBRL7MCPMR02TmWVKY7Odd7WjX00umVmWxTRAev6n13YRnFSyly4AY5X1sK+kGw6AQpQK6UfSlAANd4Dj5nfyZgyu9v3Na+cCfpZKCQlBZyAVMaGmp8D5w5NJ7wAc0JFiSLNsIHgEUzFIqXANGGg5bQxKNiQp1Fz0SPh6aeMZkV4aychZIdiaE7nxPqYKqWEAlVN2NAWETwUij94Zi45AWEY4gkkd0hjUvuGZnjfG+q/A4fOoKJcivVt4tZ5CQVEsfPRvnGMBKZ1Bqmw1A29YLjsMFZUVFXcbAgt4lo3xreyeFTmKaAt3nbWznnV4akEFRNyKb0BofWPSgAkqAIcFgB9vDWGlMKUfzjSDlUZaW1L266CIzUsQLm7vrSGFG50G8LoZ9Q9YamCpDlxXZrRLDJJUs6AsOg/mMpQw9YnhwwoOfibwxNvSalnQRmPSww61j0UhQykvDMmSBeCSkxKcIztaVxKw7ARUYLD9pPC1fC5pfupo58bRYYmaES1rNwKdbCM8JwhyoSS2YOwuUhtdLwVl5hpdVqLd4hugt9YMku9oxNUEj5QHGKyoyggFVAY6bjh6XM8GW6S+XwJMe4bhMqanMd9S9T6wFbnuoA7ooN9fmIskClRHKd115dTC8+ZlD62DanaIypTJqKxM1IZt/E0/eJLSN2sB+0I0CbMCEqXUgAnmeUKpQ0ss7n0P20NYgVAo+u2giWXvAXAvAreiZSUpSk5SQHURru0NJQGbRrNStwxvA5ckElRAYtBsSpg5LW8zQesDX/Glcb9kMMojLL7BSlkZpSshNHfKKRQp4HN7HG4dC5k50ywjPequ853Ab9o6F/S5pyQQMqAampKj/ABrFfwheZeJYsc40pYCnrTlB9dZesaD7Kcew2AlzJMybMmzO0OUS0LICcof4mbvPTcxs8j27khAy4bHE8sOW/wD1G3IlgrbQVdqj7pDOJVQah9fusP8AUWtIle1a3SJfD8aQxKgpKUA86k0vApk7HziQjBollbMZk0OEpLi2lY3OcjuqNRmod+TbCCYWQAHYOGD8r09ID+sc44tgMfIAnzZ8vLmYypYUzX/MKxvclGcJyqYKAP6gk/KAT8MnEKUpypOUoajBjUp677CFfZQmWtUpYa2UGvcLtXUxP1du8f7GxygwrRm5nxitUjOsqbM5YDQJSdt8xLw7j52VFCyjprTcx7hsvugqDEf7+cXf8cZcmj5WalAxf78YhNdi2p9OUTmKs1yG2B5xMD0hSgsmwHP+IkhGgp9Iiw51r6xOSHD1raM1CnJNgznU7C8Sw6dYwQ6vhtQct/X5QYsBswrGxreg8Ql6evOCqtdt4xIlsK1JqYhPLnLS9RCn+JJQVVP2I9Es50FI9G6btXJmUjCpsLZoXnLMVjqlipPakD8qTmV0Gnzi74cAoZ2uzU0irwIeUCLzFG40Gh+9YvCciH2GkE9RyvQM5OaYkUZLk11hbGY4BdbVA259YKigzgVXo9ngOJkBQAb+G1bWI5W1uMm9iSpb1bxehEPk0hfCYcCrk9YLNMXx6ieV2g4d6ks5L020iapbpY9fGPSE0bxjM5bJJjfG+lxVZpyjK6Alq86VakSkgNXWkSmgW8fpEq3tCXLLAEVo8QxymGZQol1eVYYLVpaF8ZKzpy/3fT+Y3xpe0MBKIGYmtf3PrEpMpIKiAASdtrQ12YADUgE+WyMrkOWcXD6xsb9ajIlh1KGpAPh9mBYg5lUI7tK7kQ5LTkT0heRK1LPcj5RqZfrKQHL1AZ+lfrGJqsiHOv20HlofxNYXnygqagHSrdLQCXsKVKKJSU0csKUvyhuTIAFqhg+pbf1MEyuQ7E+kEZoqQXkSny3cmrUDc/5htCMogYHeHLaJ5ncxmtDNy7ECga7/AG0FKY9KQAwYU+cSMOJ0soklhSreAicxTCjwSSIGpIUTyHzgxW9oYVNKff39YOS7bRiWGFNYwk3fUt97RhexRAJIclTXMFnUEelIYAcofo+JJYUj0SJMY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493" name="CaixaDeTexto 5"/>
          <p:cNvSpPr txBox="1">
            <a:spLocks noChangeArrowheads="1"/>
          </p:cNvSpPr>
          <p:nvPr/>
        </p:nvSpPr>
        <p:spPr bwMode="auto">
          <a:xfrm>
            <a:off x="0" y="1392238"/>
            <a:ext cx="9144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Obstrução de vasos linfáticos, inchaço (edema);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Deformações de pernas, braços, mamas e bolsa escrotal.</a:t>
            </a:r>
            <a:endParaRPr kumimoji="0" lang="pt-BR" alt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494" name="AutoShape 9" descr="http://imgs.sapo.pt/saude2010/uploads/images/saude-medicina/medicina-natural/artigos-gerais/dores%20de%20barriga,%20450x338o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3495" name="Picture 2" descr="http://upload.wikimedia.org/wikipedia/commons/5/52/Elephantia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81" y="2915444"/>
            <a:ext cx="382587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4" descr="http://umvf.univ-nantes.fr/parasitologie/enseignement/filarioses/site/html/images/figure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15444"/>
            <a:ext cx="24511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522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2565400"/>
            <a:ext cx="9144000" cy="1568450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OXIUROSE</a:t>
            </a:r>
          </a:p>
        </p:txBody>
      </p:sp>
    </p:spTree>
    <p:extLst>
      <p:ext uri="{BB962C8B-B14F-4D97-AF65-F5344CB8AC3E}">
        <p14:creationId xmlns:p14="http://schemas.microsoft.com/office/powerpoint/2010/main" val="2912555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15130" cy="654032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DC6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Ciclo do </a:t>
            </a:r>
            <a:r>
              <a:rPr lang="pt-BR" sz="2800" i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DC6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Enterobius</a:t>
            </a:r>
            <a:r>
              <a:rPr lang="pt-BR" sz="2800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DC6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t-BR" sz="2800" i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DC6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vermicularis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071563"/>
            <a:ext cx="8401050" cy="542925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 b="1">
                <a:cs typeface="Times New Roman" panose="02020603050405020304" pitchFamily="18" charset="0"/>
              </a:rPr>
              <a:t>» Oxiurose</a:t>
            </a:r>
            <a:r>
              <a:rPr lang="pt-BR" altLang="pt-BR" sz="1800">
                <a:cs typeface="Times New Roman" panose="02020603050405020304" pitchFamily="18" charset="0"/>
              </a:rPr>
              <a:t>: doença causada pelo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 i="1">
                <a:cs typeface="Times New Roman" panose="02020603050405020304" pitchFamily="18" charset="0"/>
              </a:rPr>
              <a:t>   Enterobius vermicularis, </a:t>
            </a:r>
            <a:r>
              <a:rPr lang="pt-BR" altLang="pt-BR" sz="1800">
                <a:cs typeface="Times New Roman" panose="02020603050405020304" pitchFamily="18" charset="0"/>
              </a:rPr>
              <a:t>parasita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>
                <a:cs typeface="Times New Roman" panose="02020603050405020304" pitchFamily="18" charset="0"/>
              </a:rPr>
              <a:t>   encontrado no intestino grosso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>
                <a:cs typeface="Times New Roman" panose="02020603050405020304" pitchFamily="18" charset="0"/>
              </a:rPr>
              <a:t>   de crianças. São esbranquiçados e bem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>
                <a:cs typeface="Times New Roman" panose="02020603050405020304" pitchFamily="18" charset="0"/>
              </a:rPr>
              <a:t>   pequenos, as fêmeas medem alguns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>
                <a:cs typeface="Times New Roman" panose="02020603050405020304" pitchFamily="18" charset="0"/>
              </a:rPr>
              <a:t>   milímetros e os machos são menores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>
                <a:cs typeface="Times New Roman" panose="02020603050405020304" pitchFamily="18" charset="0"/>
              </a:rPr>
              <a:t>   ainda.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>
                <a:cs typeface="Times New Roman" panose="02020603050405020304" pitchFamily="18" charset="0"/>
              </a:rPr>
              <a:t>» Durante o dia as fêmeas permanecem no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>
                <a:cs typeface="Times New Roman" panose="02020603050405020304" pitchFamily="18" charset="0"/>
              </a:rPr>
              <a:t>   intestino grosso, mas a noite dirigem-se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>
                <a:cs typeface="Times New Roman" panose="02020603050405020304" pitchFamily="18" charset="0"/>
              </a:rPr>
              <a:t>   a região anal, onde depositam seus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>
                <a:cs typeface="Times New Roman" panose="02020603050405020304" pitchFamily="18" charset="0"/>
              </a:rPr>
              <a:t>   ovos. A movimentação das fêmeas na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>
                <a:cs typeface="Times New Roman" panose="02020603050405020304" pitchFamily="18" charset="0"/>
              </a:rPr>
              <a:t>   região provoca intensa coceira, e a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>
                <a:cs typeface="Times New Roman" panose="02020603050405020304" pitchFamily="18" charset="0"/>
              </a:rPr>
              <a:t>   criança, ao coçar  a região, fica com os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>
                <a:cs typeface="Times New Roman" panose="02020603050405020304" pitchFamily="18" charset="0"/>
              </a:rPr>
              <a:t>   diminutos ovos nos dedos. Ao colocar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>
                <a:cs typeface="Times New Roman" panose="02020603050405020304" pitchFamily="18" charset="0"/>
              </a:rPr>
              <a:t>   as mãos na boca, ingere os ovos, que vão  reiniciar o ciclo.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>
                <a:cs typeface="Times New Roman" panose="02020603050405020304" pitchFamily="18" charset="0"/>
              </a:rPr>
              <a:t>» O combate a essa doença é feito através de higiene pessoal e ambiental.</a:t>
            </a:r>
            <a:endParaRPr lang="pt-BR" altLang="pt-BR" sz="1800"/>
          </a:p>
        </p:txBody>
      </p:sp>
      <p:pic>
        <p:nvPicPr>
          <p:cNvPr id="5" name="Espaço Reservado para Conteúdo 4" descr="C:\Documents and Settings\Administrador\Meus documentos\My Scans\2008-08 (ago)\ScannedImage-27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t="2380" r="56084" b="11905"/>
          <a:stretch>
            <a:fillRect/>
          </a:stretch>
        </p:blipFill>
        <p:spPr>
          <a:xfrm>
            <a:off x="5214938" y="2500313"/>
            <a:ext cx="2957512" cy="3160712"/>
          </a:xfrm>
        </p:spPr>
      </p:pic>
      <p:pic>
        <p:nvPicPr>
          <p:cNvPr id="6" name="Imagem 5" descr="image312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757238"/>
            <a:ext cx="18526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 descr="C:\Documents and Settings\Administrador\Meus documentos\My Scans\2008-08 (ago)\Scanned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" t="43605" r="70271" b="4070"/>
          <a:stretch>
            <a:fillRect/>
          </a:stretch>
        </p:blipFill>
        <p:spPr bwMode="auto">
          <a:xfrm>
            <a:off x="7143750" y="188913"/>
            <a:ext cx="1871663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454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-26988"/>
            <a:ext cx="9144000" cy="1323976"/>
          </a:xfrm>
          <a:prstGeom prst="rect">
            <a:avLst/>
          </a:prstGeom>
          <a:solidFill>
            <a:srgbClr val="FFB7B7">
              <a:alpha val="67843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CAUSADOR</a:t>
            </a:r>
          </a:p>
        </p:txBody>
      </p:sp>
      <p:sp>
        <p:nvSpPr>
          <p:cNvPr id="68611" name="CaixaDeTexto 4"/>
          <p:cNvSpPr txBox="1">
            <a:spLocks noChangeArrowheads="1"/>
          </p:cNvSpPr>
          <p:nvPr/>
        </p:nvSpPr>
        <p:spPr bwMode="auto">
          <a:xfrm>
            <a:off x="0" y="141287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Verme </a:t>
            </a:r>
            <a:r>
              <a:rPr kumimoji="0" lang="pt-BR" altLang="pt-BR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Enterobius vermicularis</a:t>
            </a:r>
            <a:endParaRPr kumimoji="0" lang="pt-BR" altLang="pt-BR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8612" name="Picture 2" descr="https://www.stanford.edu/class/humbio103/ParaSites2006/Enterobius/male%20female%20pinwo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90" y="2112962"/>
            <a:ext cx="38877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CaixaDeTexto 7"/>
          <p:cNvSpPr txBox="1">
            <a:spLocks noChangeArrowheads="1"/>
          </p:cNvSpPr>
          <p:nvPr/>
        </p:nvSpPr>
        <p:spPr bwMode="auto">
          <a:xfrm>
            <a:off x="0" y="2708275"/>
            <a:ext cx="24114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Vivem no intestino grosso.</a:t>
            </a:r>
          </a:p>
        </p:txBody>
      </p:sp>
    </p:spTree>
    <p:extLst>
      <p:ext uri="{BB962C8B-B14F-4D97-AF65-F5344CB8AC3E}">
        <p14:creationId xmlns:p14="http://schemas.microsoft.com/office/powerpoint/2010/main" val="3061307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-26988"/>
            <a:ext cx="9144000" cy="1322388"/>
          </a:xfrm>
          <a:prstGeom prst="rect">
            <a:avLst/>
          </a:prstGeom>
          <a:solidFill>
            <a:srgbClr val="FFB7B7">
              <a:alpha val="67843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HOSPEDEIROS</a:t>
            </a:r>
          </a:p>
        </p:txBody>
      </p:sp>
      <p:sp>
        <p:nvSpPr>
          <p:cNvPr id="69635" name="AutoShape 10" descr="data:image/jpeg;base64,/9j/4AAQSkZJRgABAQAAAQABAAD/2wCEAAkGBxQTEhUUExQVFhUXGBoZGRgXGBcYFxgYGhocGBwbGBsaHCggGBwlHhwXITEhJSksLi4uHB8zODMsNygtLisBCgoKDg0OGhAQGiwkHyQsLCwsLCwsLCwsLCwsLCwsLCwsLCwsLCwsLCwsLCwsLCwsLCwsLCwsLCwsLCwsLCwsN//AABEIALABBAMBIgACEQEDEQH/xAAbAAACAgMBAAAAAAAAAAAAAAADBAIFAQYHAP/EADwQAAECBAQDBQYFBAICAwAAAAECEQADITEEEkFRBWFxEyKBkaEGBzKxwfAjQmLR4RRSgvFykjNDU2Oy/8QAFwEBAQEBAAAAAAAAAAAAAAAAAQIAA//EAB8RAQEBAAMBAQEBAQEAAAAAAAABEQIhMUESYVFxA//aAAwDAQACEQMRAD8A64uVAJiTBP6iJJmAxwx11XzyYWaLacgGEp+H2ibHTjyhJYeBTZZhlKSNI8qbuIMdLy/wgFQCetnhvFytRFbNmPSNBbpcKJMWHC5BUpSt+6N+ZB0hDs2rGxcJwQSmoJa9budtIanwysA5UAZRr0FhD0+YA160D+FWgUmX3ybtTwMRMz8QijpAHQm/0iGMy6uxpoPrC5W6lEHVgBy1ePT1ZU0DGwMLyVF6j/ZNH8HgpkPKU2zHXlC3FFqCQxq9emsGAFqhn8rRX4nEhOablJAodiBr0vBWk7W8pwkOxsHgCqqLNSnj/ELf1wUhBT+cDmIYKABq/wA3EbWzAp04AsRzZubfMiGMOkBL3c3GmkKTZZWkG1XIu+nz+UOoTlTUcjoORjRuXiGJs9jZx11jKUMwHwo2H15RCcvvBi+Wrczb0iaFZU7PU6mojD4FiFhRbQXfnb6wdDkBJILWO4ELJKilykEmpBpXQHoKwzKSySSCQ3jGhvgqQNfXyDRC5dxy8IylJyqer+HhEkJYUalt6QoSWr4Qk7U/mFOIGmUUBL0+vUtDCSSHZi9NiIVWslVWIqW6UDeLwWnjOxJ6FCWUpDFTJBte58A8Zl4YOHoBZvIQJYzTWLgJDjmpRuOgHqYf+R9OcaNbgE4l2F2LnaPJOUUq5p1MAnKYvqa9BaMyiVF6lrH+I2nOjKJZOoEehczjYMwp4x6HYMqEwiAFbRNYpCyk1jsMg39RE+3EKzUQBdI1onHTiZwDvCs0ZzQUjwAaPSZwAhHcCxE0hLRSrFTGwTGVCk3h71ETiuPNXYWWFTEhRZNz4RsUlChl0UTfd2d4peHSHzW+IN/jvyv5RcpW5OydTZ3/AGiLVerNJCUjQDbprAcOguXL1qW8vIQqcaidKORXxFr3YsYblLoadPKBsL4q9SCADTQknX09YHJYBqkJ1G4Fz0H1jE7Lc0rmL7NpGZTAVuSS2jkVESofETmSelv5gE6UD3K5VJLDoP5MemOpSWL5S5D3NaRScV9olIndjhgJ08/lHwS9zMULNtyjNBvYuYVSql+zJS18qkmni1fGL/ELUWFAC/3841z2O4fMlS1dqpKlZ1KJ5k1MW4mhlLJ+F1EmlEuS/JgY3w302SzCz1JNTT/cHMzk5D+P8RpvEfbqWmY0vDYqc6QSZcvMnIag9C97QDFe3a1pyp4fjk5iBWVlfkPSHBmtuqpTuA9erQyuYSoClXsPyho1DBe0eJqpHDMSXsVLlinj5xge1OKLk8PnAGlFo8W3pB4c1tiSlZBBp5uN4zxLGJlpJVSn+vvlGrS/bEyk/iYHFpGpyBQA6g9YnwjEnFKOJmJKZKHKEKuVWc9APWC1vx9vi74Ti5k0/iJZIrzY2fZ9usWmIdmap0GsBwg7r0YlzyBqPCJYZTqJzFhQavzhRy91PEKZgH5bQAM52R51gi1uVF7Uf9X+oihO9KuSNf3jVp4LLRUb367B/OMzzoKj5g6QSUqj1L1oLcoWxJoQzZnYGG+JndAEtKwS5YlgBo1/CGwAE0pRxs7RjDIoGYABkgbbvziT1AFNeukENrGHT3RUB61vHoKhLioj0I1XGsRWmMoRA8XOCfiLc2LDqbDxjrvTZbQ5hgSokJgUHSoHmCD8oGoxHrrJgS4UnnaGJ0yFCt4Y1COJUIYTxTKk7wtiIVYFYSTcG3ofOK1yvGLXDLCUApHWjqrQP+8WuFX3Tm+ImoNN9NYSRMByszAgDQlI1PlFgSB+pq6NY33jnVNa4stWGnmbLYyy2drDTNtqY2U4xOTuKHeIYiri7/OOee2nFsuRBUyFI7QoSlys5iKLNO6BzqY2rhMlMqSkS1ZkMMqrllC484MsXe4tJoAYVUVEAA2KRU+WsSxKmUPhGhOnh96Qr2oKiD+VgB+o1L8rQPis0BBD1NK/MeBMYVrnthx8olplImGVMmpMwzGLhAJ7qTormdOtNi4Rw6ThZQEp2IClE/EsqDgrO9fh0eOWe9Ge8+WkhmkH1UY6xgpgX2KXBKZctag+pQGHz9IqzpmJ+LGUoSKtQnUk6xR+3HEjJwc9mAKQhOlVnKet1Rf49QAUf7QS3MWPOv1jmHvSxbIw8r+7NNV4d1PzWYmTaY2D3LSlCRPmKzHNMEtPIIS7jxW3hG3LmdpPVQEJSACTZRuOrB4qvZLDjD4GQhgFKS9SzrX3ifAF4t+HJOQEMqyjoS9aeDQ8vW/pvEKCQkAFJLN4aDwhfELJKEu7B1Wo31iC1figEgoTUb1LGPYUBRUohsxam3KJaGZ6gcqGo7mrUDfxGMUkHKjPfvUuWuOQsPAwsmfnW/wvRtWRU9HLCGJSWUpQYAZRSpo79AH+cZjWJnEBk0UaAFhyEECgkNRmY8oq0FKpiVM+QEk1oNjuW+YhpE8E2zZhm5sGb1g1sOJDdyl9Tc7x5aiBehIFNjtAhewc7mvKJv36UYeDX+UKcHxBJYB2VqNmivxSnmAAGjB+Z08PrD6SKkvUUrbkIUkHMqtWG29z1eNW49HZHdSwsAAHqepgkpq3+o/aBiYNHpoNdoPLFNqVf6wudQyg8+sejKuZj0ZiaUsIHNMTUKQKL9jp5SOKwYNUMhdwoDX9X9ydxAZOJzg0yqBZSdUn6jUHURYzYoeK5kq7SWHWAxSP/Ym7f8hp5axpDaji5jGIoFIwlQmAKSXB+2Ox5QVSYfGnYE0wLAgKUpRtRhRyxpXahjGOUQkkX06/bQxgSJYqPhYs9VNQV0184G5HsNU0NAAHNn38A8M4qoCHLkg/48oVwTZWzAv3vWIT5jg9QkHrc9NX5RIa57xOHibhe2QKyFZh/wAD3VAcmY/4xXe73jbo/p1nuy++g6lB/L/ifQ8o3maAo5QlKklwRYKDMH9Y4pikKwGKUlJfslOn9co6Pq4p1Bh49zFeu4cNlEjORVfeY3c7jlQQtxtRKki4AKy3l84lgMSkSxMSXSpIUFbi49DCK5oUCWoqgv3UhyrpExvrlvvEU+ISa1l2JtUx1Tgc8FCVEEvLl1ArRIBHyjlnvGP4spVKyz5BUdNwTIlSkAsWSKbhIJflFXyGnMViCQA7ubNUANrp/Mcj9vJhnY7sxoES01ep5/5COjKxLmYob5QN9b/ekc14eRM4uM3wie5baXWn/UQcfTOnXF/+RMtNgMtWIGYAeiXi17TICz0oGFAK/wARp0r2gwspZM3EI1YAubsHyvpvB8d7YyRL7VPaKQA/dy1ApRzzg8Tlvi6xs9hlFSsurVkivhoPGJqnmWgJS5UGbcvd451ifeFJzlpMxVMvxJFAdG8ItOD+2oxBOWSpIQ91UOagsK6wcpk2q48bW5yQEpALl3AdnOvkSYYWcqW5UIudaDWNAne8WUiYQqSo9mcoZQU5F1VA6eMNYX3h4KbMBmJnIaiaA3v8JrpD+bgy722uTi3CbuXUTYOwofl4RacPS4KtVV/xFKeHzjWUcQl5EhUwID3UGTexLxs8rEpKXQQpPIvpy+UTO+25dCTj3XJA1cVoKlzEcO2WoUSouf8AjRvCo9YRxGJdkl++qqWNhQtyh3DYgqdRIAdhoAPusb6M6PhTJLjnzaF5SKUSxJLXoIHOm5m7xY7DQf6g+DDpcg21P39iH1PkEnJICUggdLUhiYoGl99qQmguvcaPZtYNipgBIzFtQPkIybPjxUCzuIzB5GHDVePRWJ2EZhpCGImmLCaaQlPQCIqOubCE7EGE1qJh0yXgv9OAIdE4tcxGBmSFKnYdOYKrNkf3/rl7TOVlQ5hMcicgLlqzJPgQdQoXSRsYsp1o1/iHDDnM7DqEucfiBDy5vKYnf9Qr1iXTMExg7SYiWCxUX2oPs+UNTl2SiwuGrsz69YpOE8WQqbMM0pkTO6hpigALvkXZQ6Rs/D8MSHoRTvu4LaDlr4wudvaCZwQhStQBTc8ib6QMf+RKasE1c2ckRY4ySPwwT8PeNLbRqyPavCCaqSVq7RS8hUx7MKdqqGxptE4Yup0whNT3lPa4A18jGg+8rh+YImS6qlpIW3/xm1tq+BjfJiAScoZiwelg371jS+Ie1uFloK0ntpigQlAcJAsMzigbSNN3pUZ93XFzNwpkkuqSQADqhTt5MR5Qf2k9s5UnKiUROUHDI+ACjgqHxG9o5mZxSZhlvLQv8qVFsruEuakCMSHe1fl0jr+NFXfHsacSqWZyEyyhJpmcLzEEMQ+U7gxtZ9tEEOJSwWslmc67xoE5FiqgcVD0+xGy8MwCpSkKJzoId0pfwIsfSNy4yH0bGe2SEywlEqYFCvfYJJfUCsamcX8bslSyVFQDFySSxu1TSNw4yMPNXmCwk1plOUnn/bFTiOGbZVWr8QPQ+MTx/KooJOHl6qi+/rkqR2WZKUM2VgA3UgwBXDqnuJI3qIc4fKliYkTEMFU+NIG1S9IeWX1vFUnDS9UK/wCw9a6xecPxqUpyITMLWCT9iHuLYbDJsAlWmVRU2taMTFdhMYJaSEBINiquY/t4QcrL1RN+F8XwpBJJQtKiSXJod6NvBeF4dEpXeRKWdFK+INtVvSBTzmqSSesKLQxq/wBIL3MVP+rD2hmqnpQlDDKpyMwYnTyrFRgpWLll5UxaSf7VGv0huUrZRf73tDcqcoqcqrQ2GlLQceP5mQ2763DgXH5vZ58WtKlgcgcofkAT56RtnBeMSsQh5JCg5OVQIPNkmpbeOVTpqyCM3mNoFw/tBMzJ7swWUk5TT59Imcb9Fy+O3YUA1f47CwYPDk5wlktm1BFCY0z2S9qCopl4gBKqBMwjKktYKH5TzFDyjcgSsk30ToLVbfrGcrLr2C7oJc0uLnz6RjDpzzDoAc3rRzGQojusQdSWtX7eC4OUEpPVzttBBftOdrGYVlyQoOQa1vGYrXPIVnqpCyzSCTXgSxC7xKQBHp7RFCTGJsFb6VxKaRVY+flQoipanMmg9Ys8QaRrfFcclC0oGZcw1TLQMyydKWSNXLCkMa3Gte1vFThyiQESynI6u1QFhaixJqKVex+UakjiK1DKlYlpU7ollY5/CSQK7R07FcNn4kALMmTl7qUiXKnzEg1LqWCHt8NOsCx3u4w5lv2sztTdWWWkAa91IAtFyyIlaFh+O4uUCEYqaz2KswLW+J3ilShRBGYDmwfzjpMj3dYYis6cXsSUh71oKC0aJhvZ7EKnJw/ZzEzioJIILCtVEgfCKlxtrFTlxpxY4b2lxkvNLlTlBKwGC8sxiTloVpJF9I16XKHaKTmCkixDsRyevnG74v2CWgTFzJwBShSh2bkDJVnLEnm0aNh5hSouHJbrDxst6V8Gnl6Eud6CCJAD9Rzt6RKatKi6hlJvT9oyJQZ0s24L/fjFppmfLK5S7lKBmLMAk0AJ0uW3LwrgsVNld9CyAGdL36A8oNODS1nkKVqXGwal6tFeJ6cocl9hBTxbAniyMQe+MsxviTr1GvOH8Hw05h3igE0mIPdI/ULA9RGu8NwU2aTkSQk6/wAmNw9m+HmUSgTlKWWdEsZg/wCoqOUbaRysNuIY/hSpZ/FUZqWcLrTqkfOKzE8SADJSGNmA/wBvF97QS1IRkmLY/lyn4Xqza/7jTB3Syq1vvEeq4+GcYFZUqKSAsFrV5tCyZgTR67RKfUlQADl2AAFdgKAQFaXNfrFyQ7RkTecMA2hH+iGhiacOpNlPyhwHcgIjBlNUQPDztFd0+kOmRqDBW1iUvQ/xB0lquzawCaGp+Y2aCokLFSyvTygB2XxBxUV5uI6D7Bcf7aWuUv4pQDNdSCW8SCw8Y50l2qPr5bxde76Yf68DKwUlQPQAt6glum0H4k8Tyux1ZNhmHeNTvGZ4zZUglncm0RlnvlX398o9hSCCcxdZfoA1tolBqWlxenlaPRkr5CPQoVswRBMt4YVKJETly2hddKzUNCsyHcQYoMQoz6f+jX/7eX/Dnr0vOKlVs7iEzEkpwpyyxRWIIcPtJSfjP6rDnCmFwSZIzyfiK2UtZKlqPwgqJ+InvHaLvGTRKlEhglKaAMANABoIpeHy1rSgJD6kioqWB+cVE8lxwVgABfU2J5w7xDMrM2XugU3Ki1ekZPD1y1UAJSl7ULV84LiJf4SLFS1dplt3GsfFoyQuHSE5XulmfkkBujxkT195SgwqXetaCCSyAipNXelABtvGMSkk9ntfdmFfIesSq0lLSyCotmu2/I8qiOde8xWECUpYqxTBimjJv+JoeWt42/2/43/TykISE9qs/hpGjUKlchTrHMOC8CViZylzCVJChnUa51n8v1OwipPpilm4GalCZikqCF/Co2P7HrA8ODcekdt4lgEdkmUsBSCQC39tTpoKVjmfHfZyZhVqXLHaSbvYp1qOW8XOfeVvVaiYZhShRAGYEqP13vGwcG4ZJUtpUkzWrmWpgW2egHrFVwng8zEgzJUsrCTlNQEhRqBVVaNF7KwGNwwKkyTahCpZIB2ZRh5f9P8AE+I4ecfiDJFAhDIQANNz4esLycTMl/DMTLH6UufUxScQ4zOz/iJIUC7K/Y0MJf1xN83nBONZsyOIlL9oO0epXdXlp4QvicMhX5vNwodRFLLnpsQtv+UX3BcfKSSTMXmpdlDxChUQXidxUFCk8xvE+yCh3b7a+EWvEp0pRdIIJ1sOVK84HN4aQAotlOoqPOJ2z1WykETQD3nEMyp6NSPIxNChQEjxY+sMJkDRALaggj94tNLrmIXQJKh0+2g2Hwi8oCphGjAAkeOsMy6afIR4zhpU8q9a2EA1iVh0pqL6k1jM2eBcwJZUTUsOX7wXC4EzLME6k6+ca3GxBM59ejRsnu+QtWJJy0Sgua1PwpfzMKYPghWoJlEZtSR3QNz9uY6B7KcFThwtnBXclnAqwpqAX6qMH6mDl0u8QAkBI1LP9YNLNm0pCeGw6kM6gogMl9nrTe0GDVIDHT78Y5ooiZb1BIHKPQQEsO81OkYhGooXSFZ3EZaXdQ8HPyg9hCxUBo0UrCGIecWIaVq7gzDs1wjffpf09UMLnQjPnRsVKpfaRZIRLAJzF1NsPo5jdeF8NSmWgAJJSAyv7gA1f2jXeA4UzcQpZbKCEpfUJvTqY3oSxTlFceOuX/pyKTMOFBQr3q0vpSKSdIM2ckJPdlpKasLt8mAi8nTQMwCmPq/3SFAnJKUQASuoapr8zaCjjc7JYjDVJScos9DzJA3vFTxHHow8ibiZg7p594tRKRzJi7ThWGVztrV7l99I5p7y868UiRnlpSkJ7NBOVOZf51vcCz6MdTUkWocLIn8TxRc/iKAMxQ+CRLsEgb3YanxjonDOGSkTEypSCESUtlP5sxqpR1JPyhj2f4InCYUJlkBSiFLXYzDoonzYaVh3h0vLLWsqSc5KiQ4N6X0ht1lZi0jMSaD4QKs9yK6WHhHPPeHj1CWmVczCS9u6ltOZPoY6KoHJmJIzVy3Lk35UrHLuOYRWIxhlIZzMTIQ5sfzq8HL9IOM2rbv7AcLEnAyiR3lvNI6kM/MJAiy4wgMRtTmSRQD9o2AYYICUBIZKWSRoEhh5hooeJl1Z1JogFauWWrP00jVM7rlYw39VxQS1B0mZkI/TL+Iehi49rvYpaCJkjKpL5cqaKe9vzGFfdhI7TFlaqlMtSy+qlfyTHS5krPOdTZUAtR3KttiIbcVveOP8JwrzTKmpWC1HRY/qG0R4rJRKmZCXLOSO6z9aR1+fgwZaUrylThiLuWsSNopeK+xeHmqJWFpJoSklw1rvB+r+t+H9THNsOhKyAkqc2DAxcZZklBSV93NUrSWZm1/3FnP92KaqRiJiQktVAL1AoUkc68otON+x+JmyBLSpBIKSSpag4HVOrxuXO7M8Mz61Bc2Talf7S49K7aQwjhCiAUomAGzpUDGJnu94glynIUglvxRQOdPONu9nPZ/iCUqGJVnY91poUU7vUfYg53JvEzP9aKZ0tLhSgCNK31i04dhxMolydg5PlrBsX7uJq5kz8RCBmKkguaKYsWs13reNk4D7rJcqYiYvELUQXASyWbQm59IfYLZK1bifDlSld5KgCKOwJvYanpFjwXgGJnFwjsUAXW9WD91Ll/30joWIwsoK+AKIYgq7zKNWrR9YekYYBGV1d5+8o15nkl2iZy+C0pwLAJw8qruPiWQKjUhvLk8XWHRlQBqSX6qqfKBSUDNlqqlzbdulvKGphcEs+w0eM526VRJelORc0H10gwl2cm/30jOGQLCsHJqKO/1jYLXuxesehlCGDR6K/Ln+lZMVSK8rcmCqWSIWQkvFR2CmXiv4jOyIUvYExZrlF4p+LyM7StVab6AeZhC/9jx+Eha0qSVBmZ71JJjaHhHASUoShCdEsx21PjDpY03iuPUcOd2lU4cZlLLZjZxUDaFZ0tmQ5ypD2peiYaxM8BJZJOhbQbvrCapudWUGrgmmgsIi5F8dvY6Jd9toq+PcMlTkhE2WhQNioAlIZyQq6T0i6KP3il4tOOVS0oK/ypHO3k7RN8Vx7rSpnBp8rEy8Nh8SpUogqMuYSRLA58w8blxHDHKlACQ9CRbKGNB5Rj2e4T2aMyvjXVZuT+whqYn8R9temg/eJkdLe1TxNIQFKU5ly0mYvegzMerM0c691/D1TcYZyhm7FGZXOZNevX4/KOj8Z4YrEYaejM2cUAIDkMSkkigNnjVfZLjcnAy1y8RIxOHMxeZUxcvNLsEpTnSdhszkxc6iW+4hICWa50uDdo1L2lnFOFnqeplzCoHRxlH30i5ncRlTkpMhaFINCUl2B+ReKb2yW+FxWiRKOn5czBvWJVxjT/dOhhiplO6JSQ/6issP+ojoOBkHKEsXUolyGUUi4AsAzRo/ukwfaIxAIJHaSvMBRL7MCPMR02TmWVKY7Odd7WjX00umVmWxTRAev6n13YRnFSyly4AY5X1sK+kGw6AQpQK6UfSlAANd4Dj5nfyZgyu9v3Na+cCfpZKCQlBZyAVMaGmp8D5w5NJ7wAc0JFiSLNsIHgEUzFIqXANGGg5bQxKNiQp1Fz0SPh6aeMZkV4aychZIdiaE7nxPqYKqWEAlVN2NAWETwUij94Zi45AWEY4gkkd0hjUvuGZnjfG+q/A4fOoKJcivVt4tZ5CQVEsfPRvnGMBKZ1Bqmw1A29YLjsMFZUVFXcbAgt4lo3xreyeFTmKaAt3nbWznnV4akEFRNyKb0BofWPSgAkqAIcFgB9vDWGlMKUfzjSDlUZaW1L266CIzUsQLm7vrSGFG50G8LoZ9Q9YamCpDlxXZrRLDJJUs6AsOg/mMpQw9YnhwwoOfibwxNvSalnQRmPSww61j0UhQykvDMmSBeCSkxKcIztaVxKw7ARUYLD9pPC1fC5pfupo58bRYYmaES1rNwKdbCM8JwhyoSS2YOwuUhtdLwVl5hpdVqLd4hugt9YMku9oxNUEj5QHGKyoyggFVAY6bjh6XM8GW6S+XwJMe4bhMqanMd9S9T6wFbnuoA7ooN9fmIskClRHKd115dTC8+ZlD62DanaIypTJqKxM1IZt/E0/eJLSN2sB+0I0CbMCEqXUgAnmeUKpQ0ss7n0P20NYgVAo+u2giWXvAXAvAreiZSUpSk5SQHURru0NJQGbRrNStwxvA5ckElRAYtBsSpg5LW8zQesDX/Glcb9kMMojLL7BSlkZpSshNHfKKRQp4HN7HG4dC5k50ywjPequ853Ab9o6F/S5pyQQMqAampKj/ABrFfwheZeJYsc40pYCnrTlB9dZesaD7Kcew2AlzJMybMmzO0OUS0LICcof4mbvPTcxs8j27khAy4bHE8sOW/wD1G3IlgrbQVdqj7pDOJVQah9fusP8AUWtIle1a3SJfD8aQxKgpKUA86k0vApk7HziQjBollbMZk0OEpLi2lY3OcjuqNRmod+TbCCYWQAHYOGD8r09ID+sc44tgMfIAnzZ8vLmYypYUzX/MKxvclGcJyqYKAP6gk/KAT8MnEKUpypOUoajBjUp677CFfZQmWtUpYa2UGvcLtXUxP1du8f7GxygwrRm5nxitUjOsqbM5YDQJSdt8xLw7j52VFCyjprTcx7hsvugqDEf7+cXf8cZcmj5WalAxf78YhNdi2p9OUTmKs1yG2B5xMD0hSgsmwHP+IkhGgp9Iiw51r6xOSHD1raM1CnJNgznU7C8Sw6dYwQ6vhtQct/X5QYsBswrGxreg8Ql6evOCqtdt4xIlsK1JqYhPLnLS9RCn+JJQVVP2I9Es50FI9G6btXJmUjCpsLZoXnLMVjqlipPakD8qTmV0Gnzi74cAoZ2uzU0irwIeUCLzFG40Gh+9YvCciH2GkE9RyvQM5OaYkUZLk11hbGY4BdbVA259YKigzgVXo9ngOJkBQAb+G1bWI5W1uMm9iSpb1bxehEPk0hfCYcCrk9YLNMXx6ieV2g4d6ks5L020iapbpY9fGPSE0bxjM5bJJjfG+lxVZpyjK6Alq86VakSkgNXWkSmgW8fpEq3tCXLLAEVo8QxymGZQol1eVYYLVpaF8ZKzpy/3fT+Y3xpe0MBKIGYmtf3PrEpMpIKiAASdtrQ12YADUgE+WyMrkOWcXD6xsb9ajIlh1KGpAPh9mBYg5lUI7tK7kQ5LTkT0heRK1LPcj5RqZfrKQHL1AZ+lfrGJqsiHOv20HlofxNYXnygqagHSrdLQCXsKVKKJSU0csKUvyhuTIAFqhg+pbf1MEyuQ7E+kEZoqQXkSny3cmrUDc/5htCMogYHeHLaJ5ncxmtDNy7ECga7/AG0FKY9KQAwYU+cSMOJ0soklhSreAicxTCjwSSIGpIUTyHzgxW9oYVNKff39YOS7bRiWGFNYwk3fUt97RhexRAJIclTXMFnUEelIYAcofo+JJYUj0SJMY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636" name="AutoShape 12" descr="data:image/jpeg;base64,/9j/4AAQSkZJRgABAQAAAQABAAD/2wCEAAkGBxQTEhUUExQVFhUXGBoZGRgXGBcYFxgYGhocGBwbGBsaHCggGBwlHhwXITEhJSksLi4uHB8zODMsNygtLisBCgoKDg0OGhAQGiwkHyQsLCwsLCwsLCwsLCwsLCwsLCwsLCwsLCwsLCwsLCwsLCwsLCwsLCwsLCwsLCwsLCwsN//AABEIALABBAMBIgACEQEDEQH/xAAbAAACAgMBAAAAAAAAAAAAAAADBAIFAQYHAP/EADwQAAECBAQDBQYFBAICAwAAAAECEQADITEEEkFRBWFxEyKBkaEGBzKxwfAjQmLR4RRSgvFykjNDU2Oy/8QAFwEBAQEBAAAAAAAAAAAAAAAAAQIAA//EAB8RAQEBAAMBAQEBAQEAAAAAAAABEQIhMUESYVFxA//aAAwDAQACEQMRAD8A64uVAJiTBP6iJJmAxwx11XzyYWaLacgGEp+H2ibHTjyhJYeBTZZhlKSNI8qbuIMdLy/wgFQCetnhvFytRFbNmPSNBbpcKJMWHC5BUpSt+6N+ZB0hDs2rGxcJwQSmoJa9budtIanwysA5UAZRr0FhD0+YA160D+FWgUmX3ybtTwMRMz8QijpAHQm/0iGMy6uxpoPrC5W6lEHVgBy1ePT1ZU0DGwMLyVF6j/ZNH8HgpkPKU2zHXlC3FFqCQxq9emsGAFqhn8rRX4nEhOablJAodiBr0vBWk7W8pwkOxsHgCqqLNSnj/ELf1wUhBT+cDmIYKABq/wA3EbWzAp04AsRzZubfMiGMOkBL3c3GmkKTZZWkG1XIu+nz+UOoTlTUcjoORjRuXiGJs9jZx11jKUMwHwo2H15RCcvvBi+Wrczb0iaFZU7PU6mojD4FiFhRbQXfnb6wdDkBJILWO4ELJKilykEmpBpXQHoKwzKSySSCQ3jGhvgqQNfXyDRC5dxy8IylJyqer+HhEkJYUalt6QoSWr4Qk7U/mFOIGmUUBL0+vUtDCSSHZi9NiIVWslVWIqW6UDeLwWnjOxJ6FCWUpDFTJBte58A8Zl4YOHoBZvIQJYzTWLgJDjmpRuOgHqYf+R9OcaNbgE4l2F2LnaPJOUUq5p1MAnKYvqa9BaMyiVF6lrH+I2nOjKJZOoEehczjYMwp4x6HYMqEwiAFbRNYpCyk1jsMg39RE+3EKzUQBdI1onHTiZwDvCs0ZzQUjwAaPSZwAhHcCxE0hLRSrFTGwTGVCk3h71ETiuPNXYWWFTEhRZNz4RsUlChl0UTfd2d4peHSHzW+IN/jvyv5RcpW5OydTZ3/AGiLVerNJCUjQDbprAcOguXL1qW8vIQqcaidKORXxFr3YsYblLoadPKBsL4q9SCADTQknX09YHJYBqkJ1G4Fz0H1jE7Lc0rmL7NpGZTAVuSS2jkVESofETmSelv5gE6UD3K5VJLDoP5MemOpSWL5S5D3NaRScV9olIndjhgJ08/lHwS9zMULNtyjNBvYuYVSql+zJS18qkmni1fGL/ELUWFAC/3841z2O4fMlS1dqpKlZ1KJ5k1MW4mhlLJ+F1EmlEuS/JgY3w302SzCz1JNTT/cHMzk5D+P8RpvEfbqWmY0vDYqc6QSZcvMnIag9C97QDFe3a1pyp4fjk5iBWVlfkPSHBmtuqpTuA9erQyuYSoClXsPyho1DBe0eJqpHDMSXsVLlinj5xge1OKLk8PnAGlFo8W3pB4c1tiSlZBBp5uN4zxLGJlpJVSn+vvlGrS/bEyk/iYHFpGpyBQA6g9YnwjEnFKOJmJKZKHKEKuVWc9APWC1vx9vi74Ti5k0/iJZIrzY2fZ9usWmIdmap0GsBwg7r0YlzyBqPCJYZTqJzFhQavzhRy91PEKZgH5bQAM52R51gi1uVF7Uf9X+oihO9KuSNf3jVp4LLRUb367B/OMzzoKj5g6QSUqj1L1oLcoWxJoQzZnYGG+JndAEtKwS5YlgBo1/CGwAE0pRxs7RjDIoGYABkgbbvziT1AFNeukENrGHT3RUB61vHoKhLioj0I1XGsRWmMoRA8XOCfiLc2LDqbDxjrvTZbQ5hgSokJgUHSoHmCD8oGoxHrrJgS4UnnaGJ0yFCt4Y1COJUIYTxTKk7wtiIVYFYSTcG3ofOK1yvGLXDLCUApHWjqrQP+8WuFX3Tm+ImoNN9NYSRMByszAgDQlI1PlFgSB+pq6NY33jnVNa4stWGnmbLYyy2drDTNtqY2U4xOTuKHeIYiri7/OOee2nFsuRBUyFI7QoSlys5iKLNO6BzqY2rhMlMqSkS1ZkMMqrllC484MsXe4tJoAYVUVEAA2KRU+WsSxKmUPhGhOnh96Qr2oKiD+VgB+o1L8rQPis0BBD1NK/MeBMYVrnthx8olplImGVMmpMwzGLhAJ7qTormdOtNi4Rw6ThZQEp2IClE/EsqDgrO9fh0eOWe9Ge8+WkhmkH1UY6xgpgX2KXBKZctag+pQGHz9IqzpmJ+LGUoSKtQnUk6xR+3HEjJwc9mAKQhOlVnKet1Rf49QAUf7QS3MWPOv1jmHvSxbIw8r+7NNV4d1PzWYmTaY2D3LSlCRPmKzHNMEtPIIS7jxW3hG3LmdpPVQEJSACTZRuOrB4qvZLDjD4GQhgFKS9SzrX3ifAF4t+HJOQEMqyjoS9aeDQ8vW/pvEKCQkAFJLN4aDwhfELJKEu7B1Wo31iC1figEgoTUb1LGPYUBRUohsxam3KJaGZ6gcqGo7mrUDfxGMUkHKjPfvUuWuOQsPAwsmfnW/wvRtWRU9HLCGJSWUpQYAZRSpo79AH+cZjWJnEBk0UaAFhyEECgkNRmY8oq0FKpiVM+QEk1oNjuW+YhpE8E2zZhm5sGb1g1sOJDdyl9Tc7x5aiBehIFNjtAhewc7mvKJv36UYeDX+UKcHxBJYB2VqNmivxSnmAAGjB+Z08PrD6SKkvUUrbkIUkHMqtWG29z1eNW49HZHdSwsAAHqepgkpq3+o/aBiYNHpoNdoPLFNqVf6wudQyg8+sejKuZj0ZiaUsIHNMTUKQKL9jp5SOKwYNUMhdwoDX9X9ydxAZOJzg0yqBZSdUn6jUHURYzYoeK5kq7SWHWAxSP/Ym7f8hp5axpDaji5jGIoFIwlQmAKSXB+2Ox5QVSYfGnYE0wLAgKUpRtRhRyxpXahjGOUQkkX06/bQxgSJYqPhYs9VNQV0184G5HsNU0NAAHNn38A8M4qoCHLkg/48oVwTZWzAv3vWIT5jg9QkHrc9NX5RIa57xOHibhe2QKyFZh/wAD3VAcmY/4xXe73jbo/p1nuy++g6lB/L/ifQ8o3maAo5QlKklwRYKDMH9Y4pikKwGKUlJfslOn9co6Pq4p1Bh49zFeu4cNlEjORVfeY3c7jlQQtxtRKki4AKy3l84lgMSkSxMSXSpIUFbi49DCK5oUCWoqgv3UhyrpExvrlvvEU+ISa1l2JtUx1Tgc8FCVEEvLl1ArRIBHyjlnvGP4spVKyz5BUdNwTIlSkAsWSKbhIJflFXyGnMViCQA7ubNUANrp/Mcj9vJhnY7sxoES01ep5/5COjKxLmYob5QN9b/ekc14eRM4uM3wie5baXWn/UQcfTOnXF/+RMtNgMtWIGYAeiXi17TICz0oGFAK/wARp0r2gwspZM3EI1YAubsHyvpvB8d7YyRL7VPaKQA/dy1ApRzzg8Tlvi6xs9hlFSsurVkivhoPGJqnmWgJS5UGbcvd451ifeFJzlpMxVMvxJFAdG8ItOD+2oxBOWSpIQ91UOagsK6wcpk2q48bW5yQEpALl3AdnOvkSYYWcqW5UIudaDWNAne8WUiYQqSo9mcoZQU5F1VA6eMNYX3h4KbMBmJnIaiaA3v8JrpD+bgy722uTi3CbuXUTYOwofl4RacPS4KtVV/xFKeHzjWUcQl5EhUwID3UGTexLxs8rEpKXQQpPIvpy+UTO+25dCTj3XJA1cVoKlzEcO2WoUSouf8AjRvCo9YRxGJdkl++qqWNhQtyh3DYgqdRIAdhoAPusb6M6PhTJLjnzaF5SKUSxJLXoIHOm5m7xY7DQf6g+DDpcg21P39iH1PkEnJICUggdLUhiYoGl99qQmguvcaPZtYNipgBIzFtQPkIybPjxUCzuIzB5GHDVePRWJ2EZhpCGImmLCaaQlPQCIqOubCE7EGE1qJh0yXgv9OAIdE4tcxGBmSFKnYdOYKrNkf3/rl7TOVlQ5hMcicgLlqzJPgQdQoXSRsYsp1o1/iHDDnM7DqEucfiBDy5vKYnf9Qr1iXTMExg7SYiWCxUX2oPs+UNTl2SiwuGrsz69YpOE8WQqbMM0pkTO6hpigALvkXZQ6Rs/D8MSHoRTvu4LaDlr4wudvaCZwQhStQBTc8ib6QMf+RKasE1c2ckRY4ySPwwT8PeNLbRqyPavCCaqSVq7RS8hUx7MKdqqGxptE4Yup0whNT3lPa4A18jGg+8rh+YImS6qlpIW3/xm1tq+BjfJiAScoZiwelg371jS+Ie1uFloK0ntpigQlAcJAsMzigbSNN3pUZ93XFzNwpkkuqSQADqhTt5MR5Qf2k9s5UnKiUROUHDI+ACjgqHxG9o5mZxSZhlvLQv8qVFsruEuakCMSHe1fl0jr+NFXfHsacSqWZyEyyhJpmcLzEEMQ+U7gxtZ9tEEOJSwWslmc67xoE5FiqgcVD0+xGy8MwCpSkKJzoId0pfwIsfSNy4yH0bGe2SEywlEqYFCvfYJJfUCsamcX8bslSyVFQDFySSxu1TSNw4yMPNXmCwk1plOUnn/bFTiOGbZVWr8QPQ+MTx/KooJOHl6qi+/rkqR2WZKUM2VgA3UgwBXDqnuJI3qIc4fKliYkTEMFU+NIG1S9IeWX1vFUnDS9UK/wCw9a6xecPxqUpyITMLWCT9iHuLYbDJsAlWmVRU2taMTFdhMYJaSEBINiquY/t4QcrL1RN+F8XwpBJJQtKiSXJod6NvBeF4dEpXeRKWdFK+INtVvSBTzmqSSesKLQxq/wBIL3MVP+rD2hmqnpQlDDKpyMwYnTyrFRgpWLll5UxaSf7VGv0huUrZRf73tDcqcoqcqrQ2GlLQceP5mQ2763DgXH5vZ58WtKlgcgcofkAT56RtnBeMSsQh5JCg5OVQIPNkmpbeOVTpqyCM3mNoFw/tBMzJ7swWUk5TT59Imcb9Fy+O3YUA1f47CwYPDk5wlktm1BFCY0z2S9qCopl4gBKqBMwjKktYKH5TzFDyjcgSsk30ToLVbfrGcrLr2C7oJc0uLnz6RjDpzzDoAc3rRzGQojusQdSWtX7eC4OUEpPVzttBBftOdrGYVlyQoOQa1vGYrXPIVnqpCyzSCTXgSxC7xKQBHp7RFCTGJsFb6VxKaRVY+flQoipanMmg9Ys8QaRrfFcclC0oGZcw1TLQMyydKWSNXLCkMa3Gte1vFThyiQESynI6u1QFhaixJqKVex+UakjiK1DKlYlpU7ollY5/CSQK7R07FcNn4kALMmTl7qUiXKnzEg1LqWCHt8NOsCx3u4w5lv2sztTdWWWkAa91IAtFyyIlaFh+O4uUCEYqaz2KswLW+J3ilShRBGYDmwfzjpMj3dYYis6cXsSUh71oKC0aJhvZ7EKnJw/ZzEzioJIILCtVEgfCKlxtrFTlxpxY4b2lxkvNLlTlBKwGC8sxiTloVpJF9I16XKHaKTmCkixDsRyevnG74v2CWgTFzJwBShSh2bkDJVnLEnm0aNh5hSouHJbrDxst6V8Gnl6Eud6CCJAD9Rzt6RKatKi6hlJvT9oyJQZ0s24L/fjFppmfLK5S7lKBmLMAk0AJ0uW3LwrgsVNld9CyAGdL36A8oNODS1nkKVqXGwal6tFeJ6cocl9hBTxbAniyMQe+MsxviTr1GvOH8Hw05h3igE0mIPdI/ULA9RGu8NwU2aTkSQk6/wAmNw9m+HmUSgTlKWWdEsZg/wCoqOUbaRysNuIY/hSpZ/FUZqWcLrTqkfOKzE8SADJSGNmA/wBvF97QS1IRkmLY/lyn4Xqza/7jTB3Syq1vvEeq4+GcYFZUqKSAsFrV5tCyZgTR67RKfUlQADl2AAFdgKAQFaXNfrFyQ7RkTecMA2hH+iGhiacOpNlPyhwHcgIjBlNUQPDztFd0+kOmRqDBW1iUvQ/xB0lquzawCaGp+Y2aCokLFSyvTygB2XxBxUV5uI6D7Bcf7aWuUv4pQDNdSCW8SCw8Y50l2qPr5bxde76Yf68DKwUlQPQAt6glum0H4k8Tyux1ZNhmHeNTvGZ4zZUglncm0RlnvlX398o9hSCCcxdZfoA1tolBqWlxenlaPRkr5CPQoVswRBMt4YVKJETly2hddKzUNCsyHcQYoMQoz6f+jX/7eX/Dnr0vOKlVs7iEzEkpwpyyxRWIIcPtJSfjP6rDnCmFwSZIzyfiK2UtZKlqPwgqJ+InvHaLvGTRKlEhglKaAMANABoIpeHy1rSgJD6kioqWB+cVE8lxwVgABfU2J5w7xDMrM2XugU3Ki1ekZPD1y1UAJSl7ULV84LiJf4SLFS1dplt3GsfFoyQuHSE5XulmfkkBujxkT195SgwqXetaCCSyAipNXelABtvGMSkk9ntfdmFfIesSq0lLSyCotmu2/I8qiOde8xWECUpYqxTBimjJv+JoeWt42/2/43/TykISE9qs/hpGjUKlchTrHMOC8CViZylzCVJChnUa51n8v1OwipPpilm4GalCZikqCF/Co2P7HrA8ODcekdt4lgEdkmUsBSCQC39tTpoKVjmfHfZyZhVqXLHaSbvYp1qOW8XOfeVvVaiYZhShRAGYEqP13vGwcG4ZJUtpUkzWrmWpgW2egHrFVwng8zEgzJUsrCTlNQEhRqBVVaNF7KwGNwwKkyTahCpZIB2ZRh5f9P8AE+I4ecfiDJFAhDIQANNz4esLycTMl/DMTLH6UufUxScQ4zOz/iJIUC7K/Y0MJf1xN83nBONZsyOIlL9oO0epXdXlp4QvicMhX5vNwodRFLLnpsQtv+UX3BcfKSSTMXmpdlDxChUQXidxUFCk8xvE+yCh3b7a+EWvEp0pRdIIJ1sOVK84HN4aQAotlOoqPOJ2z1WykETQD3nEMyp6NSPIxNChQEjxY+sMJkDRALaggj94tNLrmIXQJKh0+2g2Hwi8oCphGjAAkeOsMy6afIR4zhpU8q9a2EA1iVh0pqL6k1jM2eBcwJZUTUsOX7wXC4EzLME6k6+ca3GxBM59ejRsnu+QtWJJy0Sgua1PwpfzMKYPghWoJlEZtSR3QNz9uY6B7KcFThwtnBXclnAqwpqAX6qMH6mDl0u8QAkBI1LP9YNLNm0pCeGw6kM6gogMl9nrTe0GDVIDHT78Y5ooiZb1BIHKPQQEsO81OkYhGooXSFZ3EZaXdQ8HPyg9hCxUBo0UrCGIecWIaVq7gzDs1wjffpf09UMLnQjPnRsVKpfaRZIRLAJzF1NsPo5jdeF8NSmWgAJJSAyv7gA1f2jXeA4UzcQpZbKCEpfUJvTqY3oSxTlFceOuX/pyKTMOFBQr3q0vpSKSdIM2ckJPdlpKasLt8mAi8nTQMwCmPq/3SFAnJKUQASuoapr8zaCjjc7JYjDVJScos9DzJA3vFTxHHow8ibiZg7p594tRKRzJi7ThWGVztrV7l99I5p7y868UiRnlpSkJ7NBOVOZf51vcCz6MdTUkWocLIn8TxRc/iKAMxQ+CRLsEgb3YanxjonDOGSkTEypSCESUtlP5sxqpR1JPyhj2f4InCYUJlkBSiFLXYzDoonzYaVh3h0vLLWsqSc5KiQ4N6X0ht1lZi0jMSaD4QKs9yK6WHhHPPeHj1CWmVczCS9u6ltOZPoY6KoHJmJIzVy3Lk35UrHLuOYRWIxhlIZzMTIQ5sfzq8HL9IOM2rbv7AcLEnAyiR3lvNI6kM/MJAiy4wgMRtTmSRQD9o2AYYICUBIZKWSRoEhh5hooeJl1Z1JogFauWWrP00jVM7rlYw39VxQS1B0mZkI/TL+Iehi49rvYpaCJkjKpL5cqaKe9vzGFfdhI7TFlaqlMtSy+qlfyTHS5krPOdTZUAtR3KttiIbcVveOP8JwrzTKmpWC1HRY/qG0R4rJRKmZCXLOSO6z9aR1+fgwZaUrylThiLuWsSNopeK+xeHmqJWFpJoSklw1rvB+r+t+H9THNsOhKyAkqc2DAxcZZklBSV93NUrSWZm1/3FnP92KaqRiJiQktVAL1AoUkc68otON+x+JmyBLSpBIKSSpag4HVOrxuXO7M8Mz61Bc2Talf7S49K7aQwjhCiAUomAGzpUDGJnu94glynIUglvxRQOdPONu9nPZ/iCUqGJVnY91poUU7vUfYg53JvEzP9aKZ0tLhSgCNK31i04dhxMolydg5PlrBsX7uJq5kz8RCBmKkguaKYsWs13reNk4D7rJcqYiYvELUQXASyWbQm59IfYLZK1bifDlSld5KgCKOwJvYanpFjwXgGJnFwjsUAXW9WD91Ll/30joWIwsoK+AKIYgq7zKNWrR9YekYYBGV1d5+8o15nkl2iZy+C0pwLAJw8qruPiWQKjUhvLk8XWHRlQBqSX6qqfKBSUDNlqqlzbdulvKGphcEs+w0eM526VRJelORc0H10gwl2cm/30jOGQLCsHJqKO/1jYLXuxesehlCGDR6K/Ln+lZMVSK8rcmCqWSIWQkvFR2CmXiv4jOyIUvYExZrlF4p+LyM7StVab6AeZhC/9jx+Eha0qSVBmZ71JJjaHhHASUoShCdEsx21PjDpY03iuPUcOd2lU4cZlLLZjZxUDaFZ0tmQ5ypD2peiYaxM8BJZJOhbQbvrCapudWUGrgmmgsIi5F8dvY6Jd9toq+PcMlTkhE2WhQNioAlIZyQq6T0i6KP3il4tOOVS0oK/ypHO3k7RN8Vx7rSpnBp8rEy8Nh8SpUogqMuYSRLA58w8blxHDHKlACQ9CRbKGNB5Rj2e4T2aMyvjXVZuT+whqYn8R9temg/eJkdLe1TxNIQFKU5ly0mYvegzMerM0c691/D1TcYZyhm7FGZXOZNevX4/KOj8Z4YrEYaejM2cUAIDkMSkkigNnjVfZLjcnAy1y8RIxOHMxeZUxcvNLsEpTnSdhszkxc6iW+4hICWa50uDdo1L2lnFOFnqeplzCoHRxlH30i5ncRlTkpMhaFINCUl2B+ReKb2yW+FxWiRKOn5czBvWJVxjT/dOhhiplO6JSQ/6issP+ojoOBkHKEsXUolyGUUi4AsAzRo/ukwfaIxAIJHaSvMBRL7MCPMR02TmWVKY7Odd7WjX00umVmWxTRAev6n13YRnFSyly4AY5X1sK+kGw6AQpQK6UfSlAANd4Dj5nfyZgyu9v3Na+cCfpZKCQlBZyAVMaGmp8D5w5NJ7wAc0JFiSLNsIHgEUzFIqXANGGg5bQxKNiQp1Fz0SPh6aeMZkV4aychZIdiaE7nxPqYKqWEAlVN2NAWETwUij94Zi45AWEY4gkkd0hjUvuGZnjfG+q/A4fOoKJcivVt4tZ5CQVEsfPRvnGMBKZ1Bqmw1A29YLjsMFZUVFXcbAgt4lo3xreyeFTmKaAt3nbWznnV4akEFRNyKb0BofWPSgAkqAIcFgB9vDWGlMKUfzjSDlUZaW1L266CIzUsQLm7vrSGFG50G8LoZ9Q9YamCpDlxXZrRLDJJUs6AsOg/mMpQw9YnhwwoOfibwxNvSalnQRmPSww61j0UhQykvDMmSBeCSkxKcIztaVxKw7ARUYLD9pPC1fC5pfupo58bRYYmaES1rNwKdbCM8JwhyoSS2YOwuUhtdLwVl5hpdVqLd4hugt9YMku9oxNUEj5QHGKyoyggFVAY6bjh6XM8GW6S+XwJMe4bhMqanMd9S9T6wFbnuoA7ooN9fmIskClRHKd115dTC8+ZlD62DanaIypTJqKxM1IZt/E0/eJLSN2sB+0I0CbMCEqXUgAnmeUKpQ0ss7n0P20NYgVAo+u2giWXvAXAvAreiZSUpSk5SQHURru0NJQGbRrNStwxvA5ckElRAYtBsSpg5LW8zQesDX/Glcb9kMMojLL7BSlkZpSshNHfKKRQp4HN7HG4dC5k50ywjPequ853Ab9o6F/S5pyQQMqAampKj/ABrFfwheZeJYsc40pYCnrTlB9dZesaD7Kcew2AlzJMybMmzO0OUS0LICcof4mbvPTcxs8j27khAy4bHE8sOW/wD1G3IlgrbQVdqj7pDOJVQah9fusP8AUWtIle1a3SJfD8aQxKgpKUA86k0vApk7HziQjBollbMZk0OEpLi2lY3OcjuqNRmod+TbCCYWQAHYOGD8r09ID+sc44tgMfIAnzZ8vLmYypYUzX/MKxvclGcJyqYKAP6gk/KAT8MnEKUpypOUoajBjUp677CFfZQmWtUpYa2UGvcLtXUxP1du8f7GxygwrRm5nxitUjOsqbM5YDQJSdt8xLw7j52VFCyjprTcx7hsvugqDEf7+cXf8cZcmj5WalAxf78YhNdi2p9OUTmKs1yG2B5xMD0hSgsmwHP+IkhGgp9Iiw51r6xOSHD1raM1CnJNgznU7C8Sw6dYwQ6vhtQct/X5QYsBswrGxreg8Ql6evOCqtdt4xIlsK1JqYhPLnLS9RCn+JJQVVP2I9Es50FI9G6btXJmUjCpsLZoXnLMVjqlipPakD8qTmV0Gnzi74cAoZ2uzU0irwIeUCLzFG40Gh+9YvCciH2GkE9RyvQM5OaYkUZLk11hbGY4BdbVA259YKigzgVXo9ngOJkBQAb+G1bWI5W1uMm9iSpb1bxehEPk0hfCYcCrk9YLNMXx6ieV2g4d6ks5L020iapbpY9fGPSE0bxjM5bJJjfG+lxVZpyjK6Alq86VakSkgNXWkSmgW8fpEq3tCXLLAEVo8QxymGZQol1eVYYLVpaF8ZKzpy/3fT+Y3xpe0MBKIGYmtf3PrEpMpIKiAASdtrQ12YADUgE+WyMrkOWcXD6xsb9ajIlh1KGpAPh9mBYg5lUI7tK7kQ5LTkT0heRK1LPcj5RqZfrKQHL1AZ+lfrGJqsiHOv20HlofxNYXnygqagHSrdLQCXsKVKKJSU0csKUvyhuTIAFqhg+pbf1MEyuQ7E+kEZoqQXkSny3cmrUDc/5htCMogYHeHLaJ5ncxmtDNy7ECga7/AG0FKY9KQAwYU+cSMOJ0soklhSreAicxTCjwSSIGpIUTyHzgxW9oYVNKff39YOS7bRiWGFNYwk3fUt97RhexRAJIclTXMFnUEelIYAcofo+JJYUj0SJMY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0401" name="Rectangle 1"/>
          <p:cNvSpPr>
            <a:spLocks noChangeArrowheads="1"/>
          </p:cNvSpPr>
          <p:nvPr/>
        </p:nvSpPr>
        <p:spPr bwMode="auto">
          <a:xfrm>
            <a:off x="215900" y="1557338"/>
            <a:ext cx="8748713" cy="17541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O homem é o único hospedeiro deste verme.</a:t>
            </a:r>
            <a:endParaRPr kumimoji="0" lang="pt-BR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9638" name="Picture 2" descr="http://www.cdc.gov/dpdx/images/enterobiasis/evermicularis_adult2_Norw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465772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726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-26988"/>
            <a:ext cx="9144000" cy="1322388"/>
          </a:xfrm>
          <a:prstGeom prst="rect">
            <a:avLst/>
          </a:prstGeom>
          <a:solidFill>
            <a:srgbClr val="FFB7B7">
              <a:alpha val="67843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TRANSMISSÃO</a:t>
            </a:r>
          </a:p>
        </p:txBody>
      </p:sp>
      <p:sp>
        <p:nvSpPr>
          <p:cNvPr id="70659" name="AutoShape 10" descr="data:image/jpeg;base64,/9j/4AAQSkZJRgABAQAAAQABAAD/2wCEAAkGBxQTEhUUExQVFhUXGBoZGRgXGBcYFxgYGhocGBwbGBsaHCggGBwlHhwXITEhJSksLi4uHB8zODMsNygtLisBCgoKDg0OGhAQGiwkHyQsLCwsLCwsLCwsLCwsLCwsLCwsLCwsLCwsLCwsLCwsLCwsLCwsLCwsLCwsLCwsLCwsN//AABEIALABBAMBIgACEQEDEQH/xAAbAAACAgMBAAAAAAAAAAAAAAADBAIFAQYHAP/EADwQAAECBAQDBQYFBAICAwAAAAECEQADITEEEkFRBWFxEyKBkaEGBzKxwfAjQmLR4RRSgvFykjNDU2Oy/8QAFwEBAQEBAAAAAAAAAAAAAAAAAQIAA//EAB8RAQEBAAMBAQEBAQEAAAAAAAABEQIhMUESYVFxA//aAAwDAQACEQMRAD8A64uVAJiTBP6iJJmAxwx11XzyYWaLacgGEp+H2ibHTjyhJYeBTZZhlKSNI8qbuIMdLy/wgFQCetnhvFytRFbNmPSNBbpcKJMWHC5BUpSt+6N+ZB0hDs2rGxcJwQSmoJa9budtIanwysA5UAZRr0FhD0+YA160D+FWgUmX3ybtTwMRMz8QijpAHQm/0iGMy6uxpoPrC5W6lEHVgBy1ePT1ZU0DGwMLyVF6j/ZNH8HgpkPKU2zHXlC3FFqCQxq9emsGAFqhn8rRX4nEhOablJAodiBr0vBWk7W8pwkOxsHgCqqLNSnj/ELf1wUhBT+cDmIYKABq/wA3EbWzAp04AsRzZubfMiGMOkBL3c3GmkKTZZWkG1XIu+nz+UOoTlTUcjoORjRuXiGJs9jZx11jKUMwHwo2H15RCcvvBi+Wrczb0iaFZU7PU6mojD4FiFhRbQXfnb6wdDkBJILWO4ELJKilykEmpBpXQHoKwzKSySSCQ3jGhvgqQNfXyDRC5dxy8IylJyqer+HhEkJYUalt6QoSWr4Qk7U/mFOIGmUUBL0+vUtDCSSHZi9NiIVWslVWIqW6UDeLwWnjOxJ6FCWUpDFTJBte58A8Zl4YOHoBZvIQJYzTWLgJDjmpRuOgHqYf+R9OcaNbgE4l2F2LnaPJOUUq5p1MAnKYvqa9BaMyiVF6lrH+I2nOjKJZOoEehczjYMwp4x6HYMqEwiAFbRNYpCyk1jsMg39RE+3EKzUQBdI1onHTiZwDvCs0ZzQUjwAaPSZwAhHcCxE0hLRSrFTGwTGVCk3h71ETiuPNXYWWFTEhRZNz4RsUlChl0UTfd2d4peHSHzW+IN/jvyv5RcpW5OydTZ3/AGiLVerNJCUjQDbprAcOguXL1qW8vIQqcaidKORXxFr3YsYblLoadPKBsL4q9SCADTQknX09YHJYBqkJ1G4Fz0H1jE7Lc0rmL7NpGZTAVuSS2jkVESofETmSelv5gE6UD3K5VJLDoP5MemOpSWL5S5D3NaRScV9olIndjhgJ08/lHwS9zMULNtyjNBvYuYVSql+zJS18qkmni1fGL/ELUWFAC/3841z2O4fMlS1dqpKlZ1KJ5k1MW4mhlLJ+F1EmlEuS/JgY3w302SzCz1JNTT/cHMzk5D+P8RpvEfbqWmY0vDYqc6QSZcvMnIag9C97QDFe3a1pyp4fjk5iBWVlfkPSHBmtuqpTuA9erQyuYSoClXsPyho1DBe0eJqpHDMSXsVLlinj5xge1OKLk8PnAGlFo8W3pB4c1tiSlZBBp5uN4zxLGJlpJVSn+vvlGrS/bEyk/iYHFpGpyBQA6g9YnwjEnFKOJmJKZKHKEKuVWc9APWC1vx9vi74Ti5k0/iJZIrzY2fZ9usWmIdmap0GsBwg7r0YlzyBqPCJYZTqJzFhQavzhRy91PEKZgH5bQAM52R51gi1uVF7Uf9X+oihO9KuSNf3jVp4LLRUb367B/OMzzoKj5g6QSUqj1L1oLcoWxJoQzZnYGG+JndAEtKwS5YlgBo1/CGwAE0pRxs7RjDIoGYABkgbbvziT1AFNeukENrGHT3RUB61vHoKhLioj0I1XGsRWmMoRA8XOCfiLc2LDqbDxjrvTZbQ5hgSokJgUHSoHmCD8oGoxHrrJgS4UnnaGJ0yFCt4Y1COJUIYTxTKk7wtiIVYFYSTcG3ofOK1yvGLXDLCUApHWjqrQP+8WuFX3Tm+ImoNN9NYSRMByszAgDQlI1PlFgSB+pq6NY33jnVNa4stWGnmbLYyy2drDTNtqY2U4xOTuKHeIYiri7/OOee2nFsuRBUyFI7QoSlys5iKLNO6BzqY2rhMlMqSkS1ZkMMqrllC484MsXe4tJoAYVUVEAA2KRU+WsSxKmUPhGhOnh96Qr2oKiD+VgB+o1L8rQPis0BBD1NK/MeBMYVrnthx8olplImGVMmpMwzGLhAJ7qTormdOtNi4Rw6ThZQEp2IClE/EsqDgrO9fh0eOWe9Ge8+WkhmkH1UY6xgpgX2KXBKZctag+pQGHz9IqzpmJ+LGUoSKtQnUk6xR+3HEjJwc9mAKQhOlVnKet1Rf49QAUf7QS3MWPOv1jmHvSxbIw8r+7NNV4d1PzWYmTaY2D3LSlCRPmKzHNMEtPIIS7jxW3hG3LmdpPVQEJSACTZRuOrB4qvZLDjD4GQhgFKS9SzrX3ifAF4t+HJOQEMqyjoS9aeDQ8vW/pvEKCQkAFJLN4aDwhfELJKEu7B1Wo31iC1figEgoTUb1LGPYUBRUohsxam3KJaGZ6gcqGo7mrUDfxGMUkHKjPfvUuWuOQsPAwsmfnW/wvRtWRU9HLCGJSWUpQYAZRSpo79AH+cZjWJnEBk0UaAFhyEECgkNRmY8oq0FKpiVM+QEk1oNjuW+YhpE8E2zZhm5sGb1g1sOJDdyl9Tc7x5aiBehIFNjtAhewc7mvKJv36UYeDX+UKcHxBJYB2VqNmivxSnmAAGjB+Z08PrD6SKkvUUrbkIUkHMqtWG29z1eNW49HZHdSwsAAHqepgkpq3+o/aBiYNHpoNdoPLFNqVf6wudQyg8+sejKuZj0ZiaUsIHNMTUKQKL9jp5SOKwYNUMhdwoDX9X9ydxAZOJzg0yqBZSdUn6jUHURYzYoeK5kq7SWHWAxSP/Ym7f8hp5axpDaji5jGIoFIwlQmAKSXB+2Ox5QVSYfGnYE0wLAgKUpRtRhRyxpXahjGOUQkkX06/bQxgSJYqPhYs9VNQV0184G5HsNU0NAAHNn38A8M4qoCHLkg/48oVwTZWzAv3vWIT5jg9QkHrc9NX5RIa57xOHibhe2QKyFZh/wAD3VAcmY/4xXe73jbo/p1nuy++g6lB/L/ifQ8o3maAo5QlKklwRYKDMH9Y4pikKwGKUlJfslOn9co6Pq4p1Bh49zFeu4cNlEjORVfeY3c7jlQQtxtRKki4AKy3l84lgMSkSxMSXSpIUFbi49DCK5oUCWoqgv3UhyrpExvrlvvEU+ISa1l2JtUx1Tgc8FCVEEvLl1ArRIBHyjlnvGP4spVKyz5BUdNwTIlSkAsWSKbhIJflFXyGnMViCQA7ubNUANrp/Mcj9vJhnY7sxoES01ep5/5COjKxLmYob5QN9b/ekc14eRM4uM3wie5baXWn/UQcfTOnXF/+RMtNgMtWIGYAeiXi17TICz0oGFAK/wARp0r2gwspZM3EI1YAubsHyvpvB8d7YyRL7VPaKQA/dy1ApRzzg8Tlvi6xs9hlFSsurVkivhoPGJqnmWgJS5UGbcvd451ifeFJzlpMxVMvxJFAdG8ItOD+2oxBOWSpIQ91UOagsK6wcpk2q48bW5yQEpALl3AdnOvkSYYWcqW5UIudaDWNAne8WUiYQqSo9mcoZQU5F1VA6eMNYX3h4KbMBmJnIaiaA3v8JrpD+bgy722uTi3CbuXUTYOwofl4RacPS4KtVV/xFKeHzjWUcQl5EhUwID3UGTexLxs8rEpKXQQpPIvpy+UTO+25dCTj3XJA1cVoKlzEcO2WoUSouf8AjRvCo9YRxGJdkl++qqWNhQtyh3DYgqdRIAdhoAPusb6M6PhTJLjnzaF5SKUSxJLXoIHOm5m7xY7DQf6g+DDpcg21P39iH1PkEnJICUggdLUhiYoGl99qQmguvcaPZtYNipgBIzFtQPkIybPjxUCzuIzB5GHDVePRWJ2EZhpCGImmLCaaQlPQCIqOubCE7EGE1qJh0yXgv9OAIdE4tcxGBmSFKnYdOYKrNkf3/rl7TOVlQ5hMcicgLlqzJPgQdQoXSRsYsp1o1/iHDDnM7DqEucfiBDy5vKYnf9Qr1iXTMExg7SYiWCxUX2oPs+UNTl2SiwuGrsz69YpOE8WQqbMM0pkTO6hpigALvkXZQ6Rs/D8MSHoRTvu4LaDlr4wudvaCZwQhStQBTc8ib6QMf+RKasE1c2ckRY4ySPwwT8PeNLbRqyPavCCaqSVq7RS8hUx7MKdqqGxptE4Yup0whNT3lPa4A18jGg+8rh+YImS6qlpIW3/xm1tq+BjfJiAScoZiwelg371jS+Ie1uFloK0ntpigQlAcJAsMzigbSNN3pUZ93XFzNwpkkuqSQADqhTt5MR5Qf2k9s5UnKiUROUHDI+ACjgqHxG9o5mZxSZhlvLQv8qVFsruEuakCMSHe1fl0jr+NFXfHsacSqWZyEyyhJpmcLzEEMQ+U7gxtZ9tEEOJSwWslmc67xoE5FiqgcVD0+xGy8MwCpSkKJzoId0pfwIsfSNy4yH0bGe2SEywlEqYFCvfYJJfUCsamcX8bslSyVFQDFySSxu1TSNw4yMPNXmCwk1plOUnn/bFTiOGbZVWr8QPQ+MTx/KooJOHl6qi+/rkqR2WZKUM2VgA3UgwBXDqnuJI3qIc4fKliYkTEMFU+NIG1S9IeWX1vFUnDS9UK/wCw9a6xecPxqUpyITMLWCT9iHuLYbDJsAlWmVRU2taMTFdhMYJaSEBINiquY/t4QcrL1RN+F8XwpBJJQtKiSXJod6NvBeF4dEpXeRKWdFK+INtVvSBTzmqSSesKLQxq/wBIL3MVP+rD2hmqnpQlDDKpyMwYnTyrFRgpWLll5UxaSf7VGv0huUrZRf73tDcqcoqcqrQ2GlLQceP5mQ2763DgXH5vZ58WtKlgcgcofkAT56RtnBeMSsQh5JCg5OVQIPNkmpbeOVTpqyCM3mNoFw/tBMzJ7swWUk5TT59Imcb9Fy+O3YUA1f47CwYPDk5wlktm1BFCY0z2S9qCopl4gBKqBMwjKktYKH5TzFDyjcgSsk30ToLVbfrGcrLr2C7oJc0uLnz6RjDpzzDoAc3rRzGQojusQdSWtX7eC4OUEpPVzttBBftOdrGYVlyQoOQa1vGYrXPIVnqpCyzSCTXgSxC7xKQBHp7RFCTGJsFb6VxKaRVY+flQoipanMmg9Ys8QaRrfFcclC0oGZcw1TLQMyydKWSNXLCkMa3Gte1vFThyiQESynI6u1QFhaixJqKVex+UakjiK1DKlYlpU7ollY5/CSQK7R07FcNn4kALMmTl7qUiXKnzEg1LqWCHt8NOsCx3u4w5lv2sztTdWWWkAa91IAtFyyIlaFh+O4uUCEYqaz2KswLW+J3ilShRBGYDmwfzjpMj3dYYis6cXsSUh71oKC0aJhvZ7EKnJw/ZzEzioJIILCtVEgfCKlxtrFTlxpxY4b2lxkvNLlTlBKwGC8sxiTloVpJF9I16XKHaKTmCkixDsRyevnG74v2CWgTFzJwBShSh2bkDJVnLEnm0aNh5hSouHJbrDxst6V8Gnl6Eud6CCJAD9Rzt6RKatKi6hlJvT9oyJQZ0s24L/fjFppmfLK5S7lKBmLMAk0AJ0uW3LwrgsVNld9CyAGdL36A8oNODS1nkKVqXGwal6tFeJ6cocl9hBTxbAniyMQe+MsxviTr1GvOH8Hw05h3igE0mIPdI/ULA9RGu8NwU2aTkSQk6/wAmNw9m+HmUSgTlKWWdEsZg/wCoqOUbaRysNuIY/hSpZ/FUZqWcLrTqkfOKzE8SADJSGNmA/wBvF97QS1IRkmLY/lyn4Xqza/7jTB3Syq1vvEeq4+GcYFZUqKSAsFrV5tCyZgTR67RKfUlQADl2AAFdgKAQFaXNfrFyQ7RkTecMA2hH+iGhiacOpNlPyhwHcgIjBlNUQPDztFd0+kOmRqDBW1iUvQ/xB0lquzawCaGp+Y2aCokLFSyvTygB2XxBxUV5uI6D7Bcf7aWuUv4pQDNdSCW8SCw8Y50l2qPr5bxde76Yf68DKwUlQPQAt6glum0H4k8Tyux1ZNhmHeNTvGZ4zZUglncm0RlnvlX398o9hSCCcxdZfoA1tolBqWlxenlaPRkr5CPQoVswRBMt4YVKJETly2hddKzUNCsyHcQYoMQoz6f+jX/7eX/Dnr0vOKlVs7iEzEkpwpyyxRWIIcPtJSfjP6rDnCmFwSZIzyfiK2UtZKlqPwgqJ+InvHaLvGTRKlEhglKaAMANABoIpeHy1rSgJD6kioqWB+cVE8lxwVgABfU2J5w7xDMrM2XugU3Ki1ekZPD1y1UAJSl7ULV84LiJf4SLFS1dplt3GsfFoyQuHSE5XulmfkkBujxkT195SgwqXetaCCSyAipNXelABtvGMSkk9ntfdmFfIesSq0lLSyCotmu2/I8qiOde8xWECUpYqxTBimjJv+JoeWt42/2/43/TykISE9qs/hpGjUKlchTrHMOC8CViZylzCVJChnUa51n8v1OwipPpilm4GalCZikqCF/Co2P7HrA8ODcekdt4lgEdkmUsBSCQC39tTpoKVjmfHfZyZhVqXLHaSbvYp1qOW8XOfeVvVaiYZhShRAGYEqP13vGwcG4ZJUtpUkzWrmWpgW2egHrFVwng8zEgzJUsrCTlNQEhRqBVVaNF7KwGNwwKkyTahCpZIB2ZRh5f9P8AE+I4ecfiDJFAhDIQANNz4esLycTMl/DMTLH6UufUxScQ4zOz/iJIUC7K/Y0MJf1xN83nBONZsyOIlL9oO0epXdXlp4QvicMhX5vNwodRFLLnpsQtv+UX3BcfKSSTMXmpdlDxChUQXidxUFCk8xvE+yCh3b7a+EWvEp0pRdIIJ1sOVK84HN4aQAotlOoqPOJ2z1WykETQD3nEMyp6NSPIxNChQEjxY+sMJkDRALaggj94tNLrmIXQJKh0+2g2Hwi8oCphGjAAkeOsMy6afIR4zhpU8q9a2EA1iVh0pqL6k1jM2eBcwJZUTUsOX7wXC4EzLME6k6+ca3GxBM59ejRsnu+QtWJJy0Sgua1PwpfzMKYPghWoJlEZtSR3QNz9uY6B7KcFThwtnBXclnAqwpqAX6qMH6mDl0u8QAkBI1LP9YNLNm0pCeGw6kM6gogMl9nrTe0GDVIDHT78Y5ooiZb1BIHKPQQEsO81OkYhGooXSFZ3EZaXdQ8HPyg9hCxUBo0UrCGIecWIaVq7gzDs1wjffpf09UMLnQjPnRsVKpfaRZIRLAJzF1NsPo5jdeF8NSmWgAJJSAyv7gA1f2jXeA4UzcQpZbKCEpfUJvTqY3oSxTlFceOuX/pyKTMOFBQr3q0vpSKSdIM2ckJPdlpKasLt8mAi8nTQMwCmPq/3SFAnJKUQASuoapr8zaCjjc7JYjDVJScos9DzJA3vFTxHHow8ibiZg7p594tRKRzJi7ThWGVztrV7l99I5p7y868UiRnlpSkJ7NBOVOZf51vcCz6MdTUkWocLIn8TxRc/iKAMxQ+CRLsEgb3YanxjonDOGSkTEypSCESUtlP5sxqpR1JPyhj2f4InCYUJlkBSiFLXYzDoonzYaVh3h0vLLWsqSc5KiQ4N6X0ht1lZi0jMSaD4QKs9yK6WHhHPPeHj1CWmVczCS9u6ltOZPoY6KoHJmJIzVy3Lk35UrHLuOYRWIxhlIZzMTIQ5sfzq8HL9IOM2rbv7AcLEnAyiR3lvNI6kM/MJAiy4wgMRtTmSRQD9o2AYYICUBIZKWSRoEhh5hooeJl1Z1JogFauWWrP00jVM7rlYw39VxQS1B0mZkI/TL+Iehi49rvYpaCJkjKpL5cqaKe9vzGFfdhI7TFlaqlMtSy+qlfyTHS5krPOdTZUAtR3KttiIbcVveOP8JwrzTKmpWC1HRY/qG0R4rJRKmZCXLOSO6z9aR1+fgwZaUrylThiLuWsSNopeK+xeHmqJWFpJoSklw1rvB+r+t+H9THNsOhKyAkqc2DAxcZZklBSV93NUrSWZm1/3FnP92KaqRiJiQktVAL1AoUkc68otON+x+JmyBLSpBIKSSpag4HVOrxuXO7M8Mz61Bc2Talf7S49K7aQwjhCiAUomAGzpUDGJnu94glynIUglvxRQOdPONu9nPZ/iCUqGJVnY91poUU7vUfYg53JvEzP9aKZ0tLhSgCNK31i04dhxMolydg5PlrBsX7uJq5kz8RCBmKkguaKYsWs13reNk4D7rJcqYiYvELUQXASyWbQm59IfYLZK1bifDlSld5KgCKOwJvYanpFjwXgGJnFwjsUAXW9WD91Ll/30joWIwsoK+AKIYgq7zKNWrR9YekYYBGV1d5+8o15nkl2iZy+C0pwLAJw8qruPiWQKjUhvLk8XWHRlQBqSX6qqfKBSUDNlqqlzbdulvKGphcEs+w0eM526VRJelORc0H10gwl2cm/30jOGQLCsHJqKO/1jYLXuxesehlCGDR6K/Ln+lZMVSK8rcmCqWSIWQkvFR2CmXiv4jOyIUvYExZrlF4p+LyM7StVab6AeZhC/9jx+Eha0qSVBmZ71JJjaHhHASUoShCdEsx21PjDpY03iuPUcOd2lU4cZlLLZjZxUDaFZ0tmQ5ypD2peiYaxM8BJZJOhbQbvrCapudWUGrgmmgsIi5F8dvY6Jd9toq+PcMlTkhE2WhQNioAlIZyQq6T0i6KP3il4tOOVS0oK/ypHO3k7RN8Vx7rSpnBp8rEy8Nh8SpUogqMuYSRLA58w8blxHDHKlACQ9CRbKGNB5Rj2e4T2aMyvjXVZuT+whqYn8R9temg/eJkdLe1TxNIQFKU5ly0mYvegzMerM0c691/D1TcYZyhm7FGZXOZNevX4/KOj8Z4YrEYaejM2cUAIDkMSkkigNnjVfZLjcnAy1y8RIxOHMxeZUxcvNLsEpTnSdhszkxc6iW+4hICWa50uDdo1L2lnFOFnqeplzCoHRxlH30i5ncRlTkpMhaFINCUl2B+ReKb2yW+FxWiRKOn5czBvWJVxjT/dOhhiplO6JSQ/6issP+ojoOBkHKEsXUolyGUUi4AsAzRo/ukwfaIxAIJHaSvMBRL7MCPMR02TmWVKY7Odd7WjX00umVmWxTRAev6n13YRnFSyly4AY5X1sK+kGw6AQpQK6UfSlAANd4Dj5nfyZgyu9v3Na+cCfpZKCQlBZyAVMaGmp8D5w5NJ7wAc0JFiSLNsIHgEUzFIqXANGGg5bQxKNiQp1Fz0SPh6aeMZkV4aychZIdiaE7nxPqYKqWEAlVN2NAWETwUij94Zi45AWEY4gkkd0hjUvuGZnjfG+q/A4fOoKJcivVt4tZ5CQVEsfPRvnGMBKZ1Bqmw1A29YLjsMFZUVFXcbAgt4lo3xreyeFTmKaAt3nbWznnV4akEFRNyKb0BofWPSgAkqAIcFgB9vDWGlMKUfzjSDlUZaW1L266CIzUsQLm7vrSGFG50G8LoZ9Q9YamCpDlxXZrRLDJJUs6AsOg/mMpQw9YnhwwoOfibwxNvSalnQRmPSww61j0UhQykvDMmSBeCSkxKcIztaVxKw7ARUYLD9pPC1fC5pfupo58bRYYmaES1rNwKdbCM8JwhyoSS2YOwuUhtdLwVl5hpdVqLd4hugt9YMku9oxNUEj5QHGKyoyggFVAY6bjh6XM8GW6S+XwJMe4bhMqanMd9S9T6wFbnuoA7ooN9fmIskClRHKd115dTC8+ZlD62DanaIypTJqKxM1IZt/E0/eJLSN2sB+0I0CbMCEqXUgAnmeUKpQ0ss7n0P20NYgVAo+u2giWXvAXAvAreiZSUpSk5SQHURru0NJQGbRrNStwxvA5ckElRAYtBsSpg5LW8zQesDX/Glcb9kMMojLL7BSlkZpSshNHfKKRQp4HN7HG4dC5k50ywjPequ853Ab9o6F/S5pyQQMqAampKj/ABrFfwheZeJYsc40pYCnrTlB9dZesaD7Kcew2AlzJMybMmzO0OUS0LICcof4mbvPTcxs8j27khAy4bHE8sOW/wD1G3IlgrbQVdqj7pDOJVQah9fusP8AUWtIle1a3SJfD8aQxKgpKUA86k0vApk7HziQjBollbMZk0OEpLi2lY3OcjuqNRmod+TbCCYWQAHYOGD8r09ID+sc44tgMfIAnzZ8vLmYypYUzX/MKxvclGcJyqYKAP6gk/KAT8MnEKUpypOUoajBjUp677CFfZQmWtUpYa2UGvcLtXUxP1du8f7GxygwrRm5nxitUjOsqbM5YDQJSdt8xLw7j52VFCyjprTcx7hsvugqDEf7+cXf8cZcmj5WalAxf78YhNdi2p9OUTmKs1yG2B5xMD0hSgsmwHP+IkhGgp9Iiw51r6xOSHD1raM1CnJNgznU7C8Sw6dYwQ6vhtQct/X5QYsBswrGxreg8Ql6evOCqtdt4xIlsK1JqYhPLnLS9RCn+JJQVVP2I9Es50FI9G6btXJmUjCpsLZoXnLMVjqlipPakD8qTmV0Gnzi74cAoZ2uzU0irwIeUCLzFG40Gh+9YvCciH2GkE9RyvQM5OaYkUZLk11hbGY4BdbVA259YKigzgVXo9ngOJkBQAb+G1bWI5W1uMm9iSpb1bxehEPk0hfCYcCrk9YLNMXx6ieV2g4d6ks5L020iapbpY9fGPSE0bxjM5bJJjfG+lxVZpyjK6Alq86VakSkgNXWkSmgW8fpEq3tCXLLAEVo8QxymGZQol1eVYYLVpaF8ZKzpy/3fT+Y3xpe0MBKIGYmtf3PrEpMpIKiAASdtrQ12YADUgE+WyMrkOWcXD6xsb9ajIlh1KGpAPh9mBYg5lUI7tK7kQ5LTkT0heRK1LPcj5RqZfrKQHL1AZ+lfrGJqsiHOv20HlofxNYXnygqagHSrdLQCXsKVKKJSU0csKUvyhuTIAFqhg+pbf1MEyuQ7E+kEZoqQXkSny3cmrUDc/5htCMogYHeHLaJ5ncxmtDNy7ECga7/AG0FKY9KQAwYU+cSMOJ0soklhSreAicxTCjwSSIGpIUTyHzgxW9oYVNKff39YOS7bRiWGFNYwk3fUt97RhexRAJIclTXMFnUEelIYAcofo+JJYUj0SJMY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660" name="AutoShape 12" descr="data:image/jpeg;base64,/9j/4AAQSkZJRgABAQAAAQABAAD/2wCEAAkGBxQTEhUUExQVFhUXGBoZGRgXGBcYFxgYGhocGBwbGBsaHCggGBwlHhwXITEhJSksLi4uHB8zODMsNygtLisBCgoKDg0OGhAQGiwkHyQsLCwsLCwsLCwsLCwsLCwsLCwsLCwsLCwsLCwsLCwsLCwsLCwsLCwsLCwsLCwsLCwsN//AABEIALABBAMBIgACEQEDEQH/xAAbAAACAgMBAAAAAAAAAAAAAAADBAIFAQYHAP/EADwQAAECBAQDBQYFBAICAwAAAAECEQADITEEEkFRBWFxEyKBkaEGBzKxwfAjQmLR4RRSgvFykjNDU2Oy/8QAFwEBAQEBAAAAAAAAAAAAAAAAAQIAA//EAB8RAQEBAAMBAQEBAQEAAAAAAAABEQIhMUESYVFxA//aAAwDAQACEQMRAD8A64uVAJiTBP6iJJmAxwx11XzyYWaLacgGEp+H2ibHTjyhJYeBTZZhlKSNI8qbuIMdLy/wgFQCetnhvFytRFbNmPSNBbpcKJMWHC5BUpSt+6N+ZB0hDs2rGxcJwQSmoJa9budtIanwysA5UAZRr0FhD0+YA160D+FWgUmX3ybtTwMRMz8QijpAHQm/0iGMy6uxpoPrC5W6lEHVgBy1ePT1ZU0DGwMLyVF6j/ZNH8HgpkPKU2zHXlC3FFqCQxq9emsGAFqhn8rRX4nEhOablJAodiBr0vBWk7W8pwkOxsHgCqqLNSnj/ELf1wUhBT+cDmIYKABq/wA3EbWzAp04AsRzZubfMiGMOkBL3c3GmkKTZZWkG1XIu+nz+UOoTlTUcjoORjRuXiGJs9jZx11jKUMwHwo2H15RCcvvBi+Wrczb0iaFZU7PU6mojD4FiFhRbQXfnb6wdDkBJILWO4ELJKilykEmpBpXQHoKwzKSySSCQ3jGhvgqQNfXyDRC5dxy8IylJyqer+HhEkJYUalt6QoSWr4Qk7U/mFOIGmUUBL0+vUtDCSSHZi9NiIVWslVWIqW6UDeLwWnjOxJ6FCWUpDFTJBte58A8Zl4YOHoBZvIQJYzTWLgJDjmpRuOgHqYf+R9OcaNbgE4l2F2LnaPJOUUq5p1MAnKYvqa9BaMyiVF6lrH+I2nOjKJZOoEehczjYMwp4x6HYMqEwiAFbRNYpCyk1jsMg39RE+3EKzUQBdI1onHTiZwDvCs0ZzQUjwAaPSZwAhHcCxE0hLRSrFTGwTGVCk3h71ETiuPNXYWWFTEhRZNz4RsUlChl0UTfd2d4peHSHzW+IN/jvyv5RcpW5OydTZ3/AGiLVerNJCUjQDbprAcOguXL1qW8vIQqcaidKORXxFr3YsYblLoadPKBsL4q9SCADTQknX09YHJYBqkJ1G4Fz0H1jE7Lc0rmL7NpGZTAVuSS2jkVESofETmSelv5gE6UD3K5VJLDoP5MemOpSWL5S5D3NaRScV9olIndjhgJ08/lHwS9zMULNtyjNBvYuYVSql+zJS18qkmni1fGL/ELUWFAC/3841z2O4fMlS1dqpKlZ1KJ5k1MW4mhlLJ+F1EmlEuS/JgY3w302SzCz1JNTT/cHMzk5D+P8RpvEfbqWmY0vDYqc6QSZcvMnIag9C97QDFe3a1pyp4fjk5iBWVlfkPSHBmtuqpTuA9erQyuYSoClXsPyho1DBe0eJqpHDMSXsVLlinj5xge1OKLk8PnAGlFo8W3pB4c1tiSlZBBp5uN4zxLGJlpJVSn+vvlGrS/bEyk/iYHFpGpyBQA6g9YnwjEnFKOJmJKZKHKEKuVWc9APWC1vx9vi74Ti5k0/iJZIrzY2fZ9usWmIdmap0GsBwg7r0YlzyBqPCJYZTqJzFhQavzhRy91PEKZgH5bQAM52R51gi1uVF7Uf9X+oihO9KuSNf3jVp4LLRUb367B/OMzzoKj5g6QSUqj1L1oLcoWxJoQzZnYGG+JndAEtKwS5YlgBo1/CGwAE0pRxs7RjDIoGYABkgbbvziT1AFNeukENrGHT3RUB61vHoKhLioj0I1XGsRWmMoRA8XOCfiLc2LDqbDxjrvTZbQ5hgSokJgUHSoHmCD8oGoxHrrJgS4UnnaGJ0yFCt4Y1COJUIYTxTKk7wtiIVYFYSTcG3ofOK1yvGLXDLCUApHWjqrQP+8WuFX3Tm+ImoNN9NYSRMByszAgDQlI1PlFgSB+pq6NY33jnVNa4stWGnmbLYyy2drDTNtqY2U4xOTuKHeIYiri7/OOee2nFsuRBUyFI7QoSlys5iKLNO6BzqY2rhMlMqSkS1ZkMMqrllC484MsXe4tJoAYVUVEAA2KRU+WsSxKmUPhGhOnh96Qr2oKiD+VgB+o1L8rQPis0BBD1NK/MeBMYVrnthx8olplImGVMmpMwzGLhAJ7qTormdOtNi4Rw6ThZQEp2IClE/EsqDgrO9fh0eOWe9Ge8+WkhmkH1UY6xgpgX2KXBKZctag+pQGHz9IqzpmJ+LGUoSKtQnUk6xR+3HEjJwc9mAKQhOlVnKet1Rf49QAUf7QS3MWPOv1jmHvSxbIw8r+7NNV4d1PzWYmTaY2D3LSlCRPmKzHNMEtPIIS7jxW3hG3LmdpPVQEJSACTZRuOrB4qvZLDjD4GQhgFKS9SzrX3ifAF4t+HJOQEMqyjoS9aeDQ8vW/pvEKCQkAFJLN4aDwhfELJKEu7B1Wo31iC1figEgoTUb1LGPYUBRUohsxam3KJaGZ6gcqGo7mrUDfxGMUkHKjPfvUuWuOQsPAwsmfnW/wvRtWRU9HLCGJSWUpQYAZRSpo79AH+cZjWJnEBk0UaAFhyEECgkNRmY8oq0FKpiVM+QEk1oNjuW+YhpE8E2zZhm5sGb1g1sOJDdyl9Tc7x5aiBehIFNjtAhewc7mvKJv36UYeDX+UKcHxBJYB2VqNmivxSnmAAGjB+Z08PrD6SKkvUUrbkIUkHMqtWG29z1eNW49HZHdSwsAAHqepgkpq3+o/aBiYNHpoNdoPLFNqVf6wudQyg8+sejKuZj0ZiaUsIHNMTUKQKL9jp5SOKwYNUMhdwoDX9X9ydxAZOJzg0yqBZSdUn6jUHURYzYoeK5kq7SWHWAxSP/Ym7f8hp5axpDaji5jGIoFIwlQmAKSXB+2Ox5QVSYfGnYE0wLAgKUpRtRhRyxpXahjGOUQkkX06/bQxgSJYqPhYs9VNQV0184G5HsNU0NAAHNn38A8M4qoCHLkg/48oVwTZWzAv3vWIT5jg9QkHrc9NX5RIa57xOHibhe2QKyFZh/wAD3VAcmY/4xXe73jbo/p1nuy++g6lB/L/ifQ8o3maAo5QlKklwRYKDMH9Y4pikKwGKUlJfslOn9co6Pq4p1Bh49zFeu4cNlEjORVfeY3c7jlQQtxtRKki4AKy3l84lgMSkSxMSXSpIUFbi49DCK5oUCWoqgv3UhyrpExvrlvvEU+ISa1l2JtUx1Tgc8FCVEEvLl1ArRIBHyjlnvGP4spVKyz5BUdNwTIlSkAsWSKbhIJflFXyGnMViCQA7ubNUANrp/Mcj9vJhnY7sxoES01ep5/5COjKxLmYob5QN9b/ekc14eRM4uM3wie5baXWn/UQcfTOnXF/+RMtNgMtWIGYAeiXi17TICz0oGFAK/wARp0r2gwspZM3EI1YAubsHyvpvB8d7YyRL7VPaKQA/dy1ApRzzg8Tlvi6xs9hlFSsurVkivhoPGJqnmWgJS5UGbcvd451ifeFJzlpMxVMvxJFAdG8ItOD+2oxBOWSpIQ91UOagsK6wcpk2q48bW5yQEpALl3AdnOvkSYYWcqW5UIudaDWNAne8WUiYQqSo9mcoZQU5F1VA6eMNYX3h4KbMBmJnIaiaA3v8JrpD+bgy722uTi3CbuXUTYOwofl4RacPS4KtVV/xFKeHzjWUcQl5EhUwID3UGTexLxs8rEpKXQQpPIvpy+UTO+25dCTj3XJA1cVoKlzEcO2WoUSouf8AjRvCo9YRxGJdkl++qqWNhQtyh3DYgqdRIAdhoAPusb6M6PhTJLjnzaF5SKUSxJLXoIHOm5m7xY7DQf6g+DDpcg21P39iH1PkEnJICUggdLUhiYoGl99qQmguvcaPZtYNipgBIzFtQPkIybPjxUCzuIzB5GHDVePRWJ2EZhpCGImmLCaaQlPQCIqOubCE7EGE1qJh0yXgv9OAIdE4tcxGBmSFKnYdOYKrNkf3/rl7TOVlQ5hMcicgLlqzJPgQdQoXSRsYsp1o1/iHDDnM7DqEucfiBDy5vKYnf9Qr1iXTMExg7SYiWCxUX2oPs+UNTl2SiwuGrsz69YpOE8WQqbMM0pkTO6hpigALvkXZQ6Rs/D8MSHoRTvu4LaDlr4wudvaCZwQhStQBTc8ib6QMf+RKasE1c2ckRY4ySPwwT8PeNLbRqyPavCCaqSVq7RS8hUx7MKdqqGxptE4Yup0whNT3lPa4A18jGg+8rh+YImS6qlpIW3/xm1tq+BjfJiAScoZiwelg371jS+Ie1uFloK0ntpigQlAcJAsMzigbSNN3pUZ93XFzNwpkkuqSQADqhTt5MR5Qf2k9s5UnKiUROUHDI+ACjgqHxG9o5mZxSZhlvLQv8qVFsruEuakCMSHe1fl0jr+NFXfHsacSqWZyEyyhJpmcLzEEMQ+U7gxtZ9tEEOJSwWslmc67xoE5FiqgcVD0+xGy8MwCpSkKJzoId0pfwIsfSNy4yH0bGe2SEywlEqYFCvfYJJfUCsamcX8bslSyVFQDFySSxu1TSNw4yMPNXmCwk1plOUnn/bFTiOGbZVWr8QPQ+MTx/KooJOHl6qi+/rkqR2WZKUM2VgA3UgwBXDqnuJI3qIc4fKliYkTEMFU+NIG1S9IeWX1vFUnDS9UK/wCw9a6xecPxqUpyITMLWCT9iHuLYbDJsAlWmVRU2taMTFdhMYJaSEBINiquY/t4QcrL1RN+F8XwpBJJQtKiSXJod6NvBeF4dEpXeRKWdFK+INtVvSBTzmqSSesKLQxq/wBIL3MVP+rD2hmqnpQlDDKpyMwYnTyrFRgpWLll5UxaSf7VGv0huUrZRf73tDcqcoqcqrQ2GlLQceP5mQ2763DgXH5vZ58WtKlgcgcofkAT56RtnBeMSsQh5JCg5OVQIPNkmpbeOVTpqyCM3mNoFw/tBMzJ7swWUk5TT59Imcb9Fy+O3YUA1f47CwYPDk5wlktm1BFCY0z2S9qCopl4gBKqBMwjKktYKH5TzFDyjcgSsk30ToLVbfrGcrLr2C7oJc0uLnz6RjDpzzDoAc3rRzGQojusQdSWtX7eC4OUEpPVzttBBftOdrGYVlyQoOQa1vGYrXPIVnqpCyzSCTXgSxC7xKQBHp7RFCTGJsFb6VxKaRVY+flQoipanMmg9Ys8QaRrfFcclC0oGZcw1TLQMyydKWSNXLCkMa3Gte1vFThyiQESynI6u1QFhaixJqKVex+UakjiK1DKlYlpU7ollY5/CSQK7R07FcNn4kALMmTl7qUiXKnzEg1LqWCHt8NOsCx3u4w5lv2sztTdWWWkAa91IAtFyyIlaFh+O4uUCEYqaz2KswLW+J3ilShRBGYDmwfzjpMj3dYYis6cXsSUh71oKC0aJhvZ7EKnJw/ZzEzioJIILCtVEgfCKlxtrFTlxpxY4b2lxkvNLlTlBKwGC8sxiTloVpJF9I16XKHaKTmCkixDsRyevnG74v2CWgTFzJwBShSh2bkDJVnLEnm0aNh5hSouHJbrDxst6V8Gnl6Eud6CCJAD9Rzt6RKatKi6hlJvT9oyJQZ0s24L/fjFppmfLK5S7lKBmLMAk0AJ0uW3LwrgsVNld9CyAGdL36A8oNODS1nkKVqXGwal6tFeJ6cocl9hBTxbAniyMQe+MsxviTr1GvOH8Hw05h3igE0mIPdI/ULA9RGu8NwU2aTkSQk6/wAmNw9m+HmUSgTlKWWdEsZg/wCoqOUbaRysNuIY/hSpZ/FUZqWcLrTqkfOKzE8SADJSGNmA/wBvF97QS1IRkmLY/lyn4Xqza/7jTB3Syq1vvEeq4+GcYFZUqKSAsFrV5tCyZgTR67RKfUlQADl2AAFdgKAQFaXNfrFyQ7RkTecMA2hH+iGhiacOpNlPyhwHcgIjBlNUQPDztFd0+kOmRqDBW1iUvQ/xB0lquzawCaGp+Y2aCokLFSyvTygB2XxBxUV5uI6D7Bcf7aWuUv4pQDNdSCW8SCw8Y50l2qPr5bxde76Yf68DKwUlQPQAt6glum0H4k8Tyux1ZNhmHeNTvGZ4zZUglncm0RlnvlX398o9hSCCcxdZfoA1tolBqWlxenlaPRkr5CPQoVswRBMt4YVKJETly2hddKzUNCsyHcQYoMQoz6f+jX/7eX/Dnr0vOKlVs7iEzEkpwpyyxRWIIcPtJSfjP6rDnCmFwSZIzyfiK2UtZKlqPwgqJ+InvHaLvGTRKlEhglKaAMANABoIpeHy1rSgJD6kioqWB+cVE8lxwVgABfU2J5w7xDMrM2XugU3Ki1ekZPD1y1UAJSl7ULV84LiJf4SLFS1dplt3GsfFoyQuHSE5XulmfkkBujxkT195SgwqXetaCCSyAipNXelABtvGMSkk9ntfdmFfIesSq0lLSyCotmu2/I8qiOde8xWECUpYqxTBimjJv+JoeWt42/2/43/TykISE9qs/hpGjUKlchTrHMOC8CViZylzCVJChnUa51n8v1OwipPpilm4GalCZikqCF/Co2P7HrA8ODcekdt4lgEdkmUsBSCQC39tTpoKVjmfHfZyZhVqXLHaSbvYp1qOW8XOfeVvVaiYZhShRAGYEqP13vGwcG4ZJUtpUkzWrmWpgW2egHrFVwng8zEgzJUsrCTlNQEhRqBVVaNF7KwGNwwKkyTahCpZIB2ZRh5f9P8AE+I4ecfiDJFAhDIQANNz4esLycTMl/DMTLH6UufUxScQ4zOz/iJIUC7K/Y0MJf1xN83nBONZsyOIlL9oO0epXdXlp4QvicMhX5vNwodRFLLnpsQtv+UX3BcfKSSTMXmpdlDxChUQXidxUFCk8xvE+yCh3b7a+EWvEp0pRdIIJ1sOVK84HN4aQAotlOoqPOJ2z1WykETQD3nEMyp6NSPIxNChQEjxY+sMJkDRALaggj94tNLrmIXQJKh0+2g2Hwi8oCphGjAAkeOsMy6afIR4zhpU8q9a2EA1iVh0pqL6k1jM2eBcwJZUTUsOX7wXC4EzLME6k6+ca3GxBM59ejRsnu+QtWJJy0Sgua1PwpfzMKYPghWoJlEZtSR3QNz9uY6B7KcFThwtnBXclnAqwpqAX6qMH6mDl0u8QAkBI1LP9YNLNm0pCeGw6kM6gogMl9nrTe0GDVIDHT78Y5ooiZb1BIHKPQQEsO81OkYhGooXSFZ3EZaXdQ8HPyg9hCxUBo0UrCGIecWIaVq7gzDs1wjffpf09UMLnQjPnRsVKpfaRZIRLAJzF1NsPo5jdeF8NSmWgAJJSAyv7gA1f2jXeA4UzcQpZbKCEpfUJvTqY3oSxTlFceOuX/pyKTMOFBQr3q0vpSKSdIM2ckJPdlpKasLt8mAi8nTQMwCmPq/3SFAnJKUQASuoapr8zaCjjc7JYjDVJScos9DzJA3vFTxHHow8ibiZg7p594tRKRzJi7ThWGVztrV7l99I5p7y868UiRnlpSkJ7NBOVOZf51vcCz6MdTUkWocLIn8TxRc/iKAMxQ+CRLsEgb3YanxjonDOGSkTEypSCESUtlP5sxqpR1JPyhj2f4InCYUJlkBSiFLXYzDoonzYaVh3h0vLLWsqSc5KiQ4N6X0ht1lZi0jMSaD4QKs9yK6WHhHPPeHj1CWmVczCS9u6ltOZPoY6KoHJmJIzVy3Lk35UrHLuOYRWIxhlIZzMTIQ5sfzq8HL9IOM2rbv7AcLEnAyiR3lvNI6kM/MJAiy4wgMRtTmSRQD9o2AYYICUBIZKWSRoEhh5hooeJl1Z1JogFauWWrP00jVM7rlYw39VxQS1B0mZkI/TL+Iehi49rvYpaCJkjKpL5cqaKe9vzGFfdhI7TFlaqlMtSy+qlfyTHS5krPOdTZUAtR3KttiIbcVveOP8JwrzTKmpWC1HRY/qG0R4rJRKmZCXLOSO6z9aR1+fgwZaUrylThiLuWsSNopeK+xeHmqJWFpJoSklw1rvB+r+t+H9THNsOhKyAkqc2DAxcZZklBSV93NUrSWZm1/3FnP92KaqRiJiQktVAL1AoUkc68otON+x+JmyBLSpBIKSSpag4HVOrxuXO7M8Mz61Bc2Talf7S49K7aQwjhCiAUomAGzpUDGJnu94glynIUglvxRQOdPONu9nPZ/iCUqGJVnY91poUU7vUfYg53JvEzP9aKZ0tLhSgCNK31i04dhxMolydg5PlrBsX7uJq5kz8RCBmKkguaKYsWs13reNk4D7rJcqYiYvELUQXASyWbQm59IfYLZK1bifDlSld5KgCKOwJvYanpFjwXgGJnFwjsUAXW9WD91Ll/30joWIwsoK+AKIYgq7zKNWrR9YekYYBGV1d5+8o15nkl2iZy+C0pwLAJw8qruPiWQKjUhvLk8XWHRlQBqSX6qqfKBSUDNlqqlzbdulvKGphcEs+w0eM526VRJelORc0H10gwl2cm/30jOGQLCsHJqKO/1jYLXuxesehlCGDR6K/Ln+lZMVSK8rcmCqWSIWQkvFR2CmXiv4jOyIUvYExZrlF4p+LyM7StVab6AeZhC/9jx+Eha0qSVBmZ71JJjaHhHASUoShCdEsx21PjDpY03iuPUcOd2lU4cZlLLZjZxUDaFZ0tmQ5ypD2peiYaxM8BJZJOhbQbvrCapudWUGrgmmgsIi5F8dvY6Jd9toq+PcMlTkhE2WhQNioAlIZyQq6T0i6KP3il4tOOVS0oK/ypHO3k7RN8Vx7rSpnBp8rEy8Nh8SpUogqMuYSRLA58w8blxHDHKlACQ9CRbKGNB5Rj2e4T2aMyvjXVZuT+whqYn8R9temg/eJkdLe1TxNIQFKU5ly0mYvegzMerM0c691/D1TcYZyhm7FGZXOZNevX4/KOj8Z4YrEYaejM2cUAIDkMSkkigNnjVfZLjcnAy1y8RIxOHMxeZUxcvNLsEpTnSdhszkxc6iW+4hICWa50uDdo1L2lnFOFnqeplzCoHRxlH30i5ncRlTkpMhaFINCUl2B+ReKb2yW+FxWiRKOn5czBvWJVxjT/dOhhiplO6JSQ/6issP+ojoOBkHKEsXUolyGUUi4AsAzRo/ukwfaIxAIJHaSvMBRL7MCPMR02TmWVKY7Odd7WjX00umVmWxTRAev6n13YRnFSyly4AY5X1sK+kGw6AQpQK6UfSlAANd4Dj5nfyZgyu9v3Na+cCfpZKCQlBZyAVMaGmp8D5w5NJ7wAc0JFiSLNsIHgEUzFIqXANGGg5bQxKNiQp1Fz0SPh6aeMZkV4aychZIdiaE7nxPqYKqWEAlVN2NAWETwUij94Zi45AWEY4gkkd0hjUvuGZnjfG+q/A4fOoKJcivVt4tZ5CQVEsfPRvnGMBKZ1Bqmw1A29YLjsMFZUVFXcbAgt4lo3xreyeFTmKaAt3nbWznnV4akEFRNyKb0BofWPSgAkqAIcFgB9vDWGlMKUfzjSDlUZaW1L266CIzUsQLm7vrSGFG50G8LoZ9Q9YamCpDlxXZrRLDJJUs6AsOg/mMpQw9YnhwwoOfibwxNvSalnQRmPSww61j0UhQykvDMmSBeCSkxKcIztaVxKw7ARUYLD9pPC1fC5pfupo58bRYYmaES1rNwKdbCM8JwhyoSS2YOwuUhtdLwVl5hpdVqLd4hugt9YMku9oxNUEj5QHGKyoyggFVAY6bjh6XM8GW6S+XwJMe4bhMqanMd9S9T6wFbnuoA7ooN9fmIskClRHKd115dTC8+ZlD62DanaIypTJqKxM1IZt/E0/eJLSN2sB+0I0CbMCEqXUgAnmeUKpQ0ss7n0P20NYgVAo+u2giWXvAXAvAreiZSUpSk5SQHURru0NJQGbRrNStwxvA5ckElRAYtBsSpg5LW8zQesDX/Glcb9kMMojLL7BSlkZpSshNHfKKRQp4HN7HG4dC5k50ywjPequ853Ab9o6F/S5pyQQMqAampKj/ABrFfwheZeJYsc40pYCnrTlB9dZesaD7Kcew2AlzJMybMmzO0OUS0LICcof4mbvPTcxs8j27khAy4bHE8sOW/wD1G3IlgrbQVdqj7pDOJVQah9fusP8AUWtIle1a3SJfD8aQxKgpKUA86k0vApk7HziQjBollbMZk0OEpLi2lY3OcjuqNRmod+TbCCYWQAHYOGD8r09ID+sc44tgMfIAnzZ8vLmYypYUzX/MKxvclGcJyqYKAP6gk/KAT8MnEKUpypOUoajBjUp677CFfZQmWtUpYa2UGvcLtXUxP1du8f7GxygwrRm5nxitUjOsqbM5YDQJSdt8xLw7j52VFCyjprTcx7hsvugqDEf7+cXf8cZcmj5WalAxf78YhNdi2p9OUTmKs1yG2B5xMD0hSgsmwHP+IkhGgp9Iiw51r6xOSHD1raM1CnJNgznU7C8Sw6dYwQ6vhtQct/X5QYsBswrGxreg8Ql6evOCqtdt4xIlsK1JqYhPLnLS9RCn+JJQVVP2I9Es50FI9G6btXJmUjCpsLZoXnLMVjqlipPakD8qTmV0Gnzi74cAoZ2uzU0irwIeUCLzFG40Gh+9YvCciH2GkE9RyvQM5OaYkUZLk11hbGY4BdbVA259YKigzgVXo9ngOJkBQAb+G1bWI5W1uMm9iSpb1bxehEPk0hfCYcCrk9YLNMXx6ieV2g4d6ks5L020iapbpY9fGPSE0bxjM5bJJjfG+lxVZpyjK6Alq86VakSkgNXWkSmgW8fpEq3tCXLLAEVo8QxymGZQol1eVYYLVpaF8ZKzpy/3fT+Y3xpe0MBKIGYmtf3PrEpMpIKiAASdtrQ12YADUgE+WyMrkOWcXD6xsb9ajIlh1KGpAPh9mBYg5lUI7tK7kQ5LTkT0heRK1LPcj5RqZfrKQHL1AZ+lfrGJqsiHOv20HlofxNYXnygqagHSrdLQCXsKVKKJSU0csKUvyhuTIAFqhg+pbf1MEyuQ7E+kEZoqQXkSny3cmrUDc/5htCMogYHeHLaJ5ncxmtDNy7ECga7/AG0FKY9KQAwYU+cSMOJ0soklhSreAicxTCjwSSIGpIUTyHzgxW9oYVNKff39YOS7bRiWGFNYwk3fUt97RhexRAJIclTXMFnUEelIYAcofo+JJYUj0SJMY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661" name="CaixaDeTexto 15"/>
          <p:cNvSpPr txBox="1">
            <a:spLocks noChangeArrowheads="1"/>
          </p:cNvSpPr>
          <p:nvPr/>
        </p:nvSpPr>
        <p:spPr bwMode="auto">
          <a:xfrm>
            <a:off x="323850" y="1341438"/>
            <a:ext cx="8496300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Ingestão de água e/ou alimentos contaminados com os ovos do verme</a:t>
            </a:r>
            <a:endParaRPr kumimoji="0" lang="pt-BR" altLang="pt-BR" sz="3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662" name="AutoShape 2" descr="data:image/jpeg;base64,/9j/4AAQSkZJRgABAQAAAQABAAD/2wCEAAkGBhQSEBUUERITFRQWGBYaGBcWGBgZHBkYGxkWFxkYFxkYHyceFxkkGhgYHy8iIygpLCwtFh4xNTAqNSYrLCkBCQoKDgwOGg8PGjElHyMsMDUwNS4uLSwsLDAqLywuLCwpLS0sKS4sLCosLCwsKSwpLiwsLCopNSkpKSksLCwpKf/AABEIAOIA3wMBIgACEQEDEQH/xAAbAAEBAQADAQEAAAAAAAAAAAAABQYDBAcCAf/EAEwQAAIBAwICBgIOCAUDAgcAAAECAwAEERIhBTEGEyJBUWFzswcUIzIzNEJSVHGBkZOhFVNicoKS0dMkY7HB40Oj8BbDNUSDoqTC4f/EABkBAQADAQEAAAAAAAAAAAAAAAABAgMEBf/EADIRAAICAQEFBgUCBwAAAAAAAAABAgMRMQQSIUHwMlFhgaGxBSJxkcETIxQVM0JystH/2gAMAwEAAhEDEQA/APcaUpQClKUApSlAKUrH9MekbrNHawyLEz4LysQAinOME8jgE5+oDnVZSUVlmdlirjvM2FK88seCa5XW24nM00YDE9ooc8u1qII+/wC3BrS9DukJu4CXAEsZ0vjkfBh9f+oNUjZl4aM67954ax5501L1fjMAMk4A76/agdJUE0ttakZSRnkmXuaGJc6W8VMrwgjvGQdia1Og+Rxma6OLEIsPL21ICyt6CMEGUftkhPDXXIvRMHea6vZCeZ694gf4YNCqPICrirgYHKv2gIR6K6d4Lu8iPnMZl+orcaxj6sHzpZcWlilWC8CZfIinQEJKQCSjKc9VLpBOnJDAEg7FRdqX0nsOutJlGzBCyN3rInbjceauqn7KAqUrqcKveugilxjrI0fH7yhv967dAKUpQClKUApSlAKUpQClKUApSlAKUpQE3jnGBAgxjW3LPIAYyx5ZAyBjIyWUZGcjNpJduFm1ntnKAOVYgb5VPgyuN8lWON9Lc67Nygn4l1bYKqpyPFUC4H2tI4PiuocjV60MDHTHpzC57IBXQzBhy25hj5YYHwoD54JxTro98alxnGwORkMBk6e8EZOGVhk4ycd066P6ryOaRtEDhVkkwToK58AffDAHdmrHRIaJpUGwBdQPJHyB9nWn8q++kHTeKGVrZba5uZtIJjhiLAKw21M2Fwftqrqdq3UZXVK2O6yXcX9mIOptb1LdCO2VjZnb63OD/v5jlXf9jvgrQQOzgjrGBUEYOhchSR3ZyTjwxUe3urrXrh6PRoeYZ54FP2DT2TXH0o6YcUjtXP6NaBuxplSeKbSda4BjAy2fe4/aq0Nlk5JvH3X/AEyroampyxw0xk9IrPCXr+Iq0PvLZJo5ZO5nk6o9SvziugMx+ScDmWA7PRXiFzNao95AIJTzQHORthsc0z80kkVi+IcaueHXzWdqvWxyoskKPhurZ5ZNYAUKzAsdgznGCScUl8up0tqKyz0ylYKe94xboZpBBIijUyDBKqBkns6e7wL/AFGtV0d48l3AJUGNyGUnJVhzGRz5gg94IPfVVLPArGabxzKdR+lF+yQ9XFjr5z1UWd8MwOXI71RA0h8kx3iqssoVSzEAAEknuA3J+6oXRm0aYLe3G8ssYMa/JgicBxGgPyj2S7c2IHIKALFyxYWSwxRxJnTGioudzpUBRk+OBXYpSgFKUoBSlKAUpSgFKUoBSlKAUpSgFKVjbDp083EFtkij6vVIDIHL6tCluyQAB8nx51SU1HGeZvVs87VJwXZWWIEAvZGZNba2VRtsSWdGGojcCJu/lnxqla3TTQiTKQyFkEgGHLbK6CNnAGooykZU++xsdxL6TTPbXHWqNQJWTHiFwkqj6omlYH50grscOl02wbQrwyRxnUwymYwI9cgwWVGREYHB04OrGKuYjouhFzIC2rD3IJOMkh4Bk4AHd3ACtWaynQ0apJJN+0ZH3/zJWHcAM+5H8qgeyz010aLCBj1s5QSlTgpG5A0A9zOD9i/WKvXW5y3UQejW1ysiK8bKyMAVZSCCDyII5iuWvJ/Yt6Ti3u5uFykhUllEGpgxBVm1RFgACdiwwAM6vECvWKm2t1ywBUDiVhOl57ahRJvcRF1bSNGV7bOzJsyMW7AIOn4Mb74q/SswRLXpAzTrDNaywGRHKmRoWDFNOpfc3bfDZ3xkA1mPY+U299d2vyRkqPJG0g/bHJH9wrRdMioiifOJUuLfqiD2tTSpGyr87VG7qR4E/XUDppBJZ3kd/CupThZR3E7KAx7ta4UHkGjTxwc58MS7jG3hifd7dcfI1/SC0aW0njT3zwyqv1sjKPzNfXArxZbWGRPevHGw8gVBx9nKvvhfE47iJZYmyjDbxB5EEdzA7EeIqRwyT2pcNbPtFM7vbN3amJkktz4MGLOvipIHvDWhtqaKlKUApSlAdTiXEOpUHQzlmVAq6QSW2G7ED866/wClJfoc388H9yvzj3KH08X+pqhPOqKWdgqqMknYAUGiOh+lJfoc388H9yn6Ul+hzfzwf3Kjy+yJDqOiKZ1HNgAB9xOfvxV3hHGorlNcTZxzB2KnwI/8FWcGtTKF9c3iLOL9KS/Q5v54P7lP0pL9Dm/ng/uVTpVTUmfpSX6HN/PB/crksuKl5GjeF42Chu0UOQSV20Me8HnXfqWnx5vQJ6yShJUpSoXSzjDQxrHBvcTnq4h4E++c+Sjf7qrKSissvVW7JqEefXoT+LXT307WcDFYU+MyrzP+Sh8T3/d4g6Oy4ZHCipFGqqnvQBy7ic88nvPM5rh4DwZLWBYk3xuzHm7n3zHzJ/2HdVCqxjzeptfan+3X2V6+L+vouB0OMcJWePSTpYbq3zW/3H/8IIIBGVXh84j9rlZgoyNCfBkH5rdWBg7nS0oXfdce51uaVocpM4dwxoLcqhXrSCctkrrwAM95UYA8SBnmTXl0nsLXjXHtiS8heQyCQllftMGDb45DbG3IV7JSta7ZV9kHj1/7DN5JdPci7gjkeVpRpWTssWLjSfI/6V61YiQRIJipk0jWUzpLY3Kg7gE91c9Q7/iU0szW9ppUoB107rqWPUMqiJkdZKRhtyFUEE5yFKy2ViSlyBWu7xIkLyuiIObOwVR9ZOwqIeOTXO1jGAh/+ZmVhH9cUezz/X2U8GPKuxadFIVcSS6riYbiWchyp/y1wEi/gVas1kCRw3oxFE/WsOuuO+eUBpD+6cYjX9lAqjwqncQK6MjqGVgQwO4IIwQfLFclDQGE9jVNE17EpOiOUBQTnk88eT4krGgJ79IrZcQ4dHPGY5VDIcbbjcEEEEbqwIBBBBBAIrI9AT/jeJemPrrqtvVIdkyp7H39zOlLmzOVMl3b96kgzx/uk49sJ5HtjuL5wKnDOOQXAJhlVyPfLydD4OhwyHyYA13qn8T6P29xgzQo7DkxGHX91x2l+wirmpQpWaulmsFMqyvParvJHKS8kSfKeKT30iqNyj6mIBw2QFOkVgRkbg0BM49yh9PF/qah+yVOwt41GdLP2vsUkD79/sr5vpjdXMUoJ9rwXCRxeEk2Sssnmqbxr59YfmmtLxfhKXMJjk5HkRzBHIirQeJZMr4OdbitWY3ozx2TrYY52aFR2Y0WIqJSdu0SO443Hea5eFB4+MyLpVQ4YlU3GnSGU8hvkeHNj412hwjiMelEkt5FTZHkHaUcu8Eg48zVbgPR8ws8sz9bPJ75+4DbsqPDYfcNhWra4nDXXN7qeeDzl+2r9CvNMEUsxAVQSSe4Dcmsfd+yCFc4CFVDkp2i5Cag2kjbWpABQA6dQyR2tPY6V8TDExZ7CbvvjLDcLnuxkHPcSG36txXY6O9F0jjUyJk4Tstv71QqmTJOuTAHPITAVcYJbA9M0KPkAjkRmpqfHm9AnrJKqVLT483oE9ZJQFSsp0cHtu7mvW3RCYbf91T25B+822fDIrvdNeJGGzfR8JJiKP8AfkOkY8wMn7KocG4atvbxwryRQPrPeftOT9tZv5pY7ukdkP26HPnLgvouL/C+53aUpWhxilKUApSlAKhdEO1FLNzM1xO+fFVcwx/9qJKsXMhVGYDJAJA8SBkCpnQ2MLw60A39whOfElFJP2kk/bQFilKUAoaUNAYjoGP8dxL0v/vXVbesT0FGL7iXpR+ctya21Uhp9/cyq7Pm/dilKVc1PmSMMpDAEEEEHkQeYNYqwv5DaxWMTkT6poGkHOKCCQxNNn55QIF/bkB5K1a7iXEEgieWU4RFJJ5n6gO8k7ADckgVmfY/tjqvZZYwk8lydYBzpXqopEjz+z1pzjYsWPfQFXiNmkUVtHGoVEmgVVHIKNgPuq1Uvj3KH08X+prm4nxTqQpMcjg5BKBcLtka9TDAPjy8cbUJO9U3jPFREpVSA5BOSMhF5GRgOYHILzZsAd5HQuOkpZT1IQHG3aEj/UqQlgT9bDHgakW3BJ7pvdg0cZOW3JZyNgWLojM3gAiovdnGCIOTo3YG4k61gREhyuo5LMDkZPeQTqJ73ZjntOo2lcdvbrGgRAAqjAA8K5KAVLT483oE9ZJVSpafHm9AnrJKAlce924lZw/JjElww/d7Mf8A92a1NZfhg18Yum/VQwxj+L3Q1qKzr5vx9uB17TwUId0V6/N+RSlK0OQUpSgFKUoBULoRtYxL8wyRjyEcskYH2BQPsq43lU7o3w1re0hicguqDWRuC53cgnmC5Y0B+cf6QxWcayT69JbTlVL4wjyEkLvgKjEnyqnWV9km06yxOOYkjA/+o3UH8pTV3gl11ttDJ8+KNv5kU/70B3aUpQGE4I/tbjVzExwLga0z3neQD85x/BW7rzv2TkaK4tbiPZwGAP7SMrpny7T7eGa5B7LA2/wrefug5+XZ3H3VirIxbizlV0K5OEnjj78fc9ArqDisXtg2+sdcIxIU3z1ZYoG8Mahiup0d6SR3kZeMMpU6WVsZU4B7iQRg8x/sRWLl4k/6bvo4CDcSRWsMRxkRjDySyt3YjDBsd7Mi/KrVPPFHSmpLKNQ3+Mu8c7e1cE+ElyNwPNYs59IR3xmuXodvbu/ypLi6Zvr9sSoPuVVX6lFU+GcNS3hSKMEKgwMnJJ5lmPymJJYnvJJrj4Pw3qI2TVqzLO42xgSyvLp592vGfKpJP3itgZVUK+hldXBK6hlTncZGfvrg9p3X0mP8D/kqpSgJftO6+kx/gf8AJT2ndfSY/wAD/kqpSgJftO6+kx/gf8lPad19Jj/A/wCSqlKAl+07r6TH+B/yV9WPDZFlaWWUOSioNKaAACzfOOffVSpQGX6M73/ET/mQj7ozWorL8COnil+vzhbuP5CD+dais69PN+517Z/UX+Mf9UKUpWhyClKUApSlAKUpQEPpU2RbxAZaW5t8fVE4uXJ8tELD6yK/Ohh023Uk720kkH8MbERffCYz9tWXt1LKxVSy50kgZXIwcHuyNqzlpxFIbu+Z2IQyQDABYtL1CltKqCSerEew7lzUNpLLJXE09cCX8ZcxiRDIBkoGGoDxK5yBWa430yAtpdCyxPoYIzhcaiMAgqzYPeAcZIxz2rziPhckcAu42wiyldSEhkJVSJC4PJtZUnzGc6tsldGUd+v5l4MwvslTJJxff5G49ldfcrc/5jD742/pXnFc19xqScoZ3d9K6UZhjYktz7ydhnbIVeeMnm4Vwxp3AAOgHtvuBgHdVbvY7jbludsb8G1WKLc5cF4nk2Rltd6Va164mn6C8QFpa313J8HGqfayLIxUeZ6xB/FVLoBwK5jmFzcr2rmF2fIA6putEgU9+X612I7tAX5IrMcWVSJoINUcUUMksgjGEkmiUTRRN4sApkY8yAqk9qvY0bIyORrq2O1W0xklg9xUfoJV5zg/aUrocTvnjaJY0VmkYr22KgYRnzkKx+Tjl311g79KmGe6/VW340n9quK04jPKgeJbR0PJlncg93MRUJwWKVN667/VW/40n9qnXXf6q3/Gk/tUGClSpvXXf6q3/Gk/tU667/VW/wCNJ/aoMFKlTeuu/wBVb/jSf2q/La/l68RTRxrlGcFHZvesikEMi49/+VBgk3nuPGIX+TcQPH/HGesH5bVqazfTy0Y2yzxjMls6zL5hffj6tOT/AA1esrtZY0kQ5V1DA+RGRWceEmvM6rvnqhZ5Py09Gvsc1KUrQ5BSlKAUpSgFKUoBWAuZMvK3ynv5QOXvUtkiORz/AOmNxyyM+e34hfpDE8srBUQEsfLyA3J7gBuSQBWFe2dTEZF0PLJdXBT5SK5QKjnlyI1AfK08wua4tveNmsz3M2oWbI/U5IeseRljTVoVGIDAHDFxkFsLsU5EjIJIzjFSoOI2uGCSLFrHbCs0QbmDq0kLIe7O/wB1VFshKZoi+jr4NIfuXq2LkMMjKMHwfIHxrI29m5kZEjjuG/y5HlAA2yvteZeycjd18OXKvK2D4bVfRG2E3GXPD8S+17ZZTZu7uV13ZKdvZWansssmkDsl+sCjGQSuSBtvluQ3rmv+KEW2q2aAEsscSZ1tqJxkxp8HGqhnJJ5J73epd9wSeGFTMpSNpMLHqHv9JYnSNSqdKntvl+WzV88AtVzcvJIuv2rJGquQpfOl2KZGkjC4Izk4xgDJrufwiDTstm5td+nXockPiDU1VCCin5Pr1NLwLhCo4hOpgbe56xzuWL9XrZ/NiSc+WOVbDopMXsLVm3LQQE/WY1JrN8CuElvXjRxqEEquORXW0RUlTz5H6sGrvQ+4/wAKkLDTLbBYJF8GjVQGH7LppdfJx35q3wvP8LFy1efdnVtOP1HguVM4p8Pa+kk9TLVOpnFPh7X0knqZa9IwR3by3EkbowyHVlI8mBB/1rw/orxaSG2u7YlyqBJyiF1Lojp18YZO0utCuSNhg5wCTXuN1cCNGdtlRSx+oDJ/IV5F0RgC8RDsoPWZSQcxh10kEctLHSR46D3UB6T0QVxZRdZq1EMwD6yyqzsyRkyAMxRCqZO50576s1+AY5V+0IFZDod00a7mmjkABXJXAxgA4IzncYIwdj2X8sa5mwCTyFeV+x8hbik8rLoD9Y4BGMljqCqDzGlyc9+k+eANPH0snubiFLOHER0ySvOoXVbs2FkgxJkltLbMuwwSBkA25fjsfoJvWQV9cK6PwWxYwR6C2Ae0xwAWIRdROhAWYhVwo1HAr5m+Ox+gm9ZBQkougIIIyCMEHvHhWW6JyG2mlsJDsmZLcn5ULEnT5lTkff4Vq6hdK+CPMiSwHTcwHXEfH50Z/ZYbf+Gs5p9pcjp2eUXmqekvRrR/h+DLtKmdHuOpdwiRRpYdl0PNHHvlP/nKqdXTTWUYThKEnGS4oUpSpKClKUApSlAROmAzboPnXNkP/wAqD+lcXS62OiOXIxE3aGO58IWz3ac5PdjPkR99KRqNonz7uL/trJP/AO1Vt4wwIYAgjBB3BB2II7xWV1athKD5rBaEt1po8441YiWBlY4wNQPgVBO+e4jIPkTUufohdiTEcMrKc6G1ouUYcpCCMHScMMAHBwDtn0JeiMGr/qFP1ZclPq+cV/ZJx3YxtXP0nJFnMR3ISd8dn5e/7uquH4bs9uxQmpPK5JdasnbI17VKLxhrnzPMF4G8cgSBre414yq4COw304kKq5BzhkbVsfe7g8sfRiRHUTroZixWMFSwXPac6SQiqG0qMk6ip20nNuaVGYw5w2gMANtskBkPipUHb3vZPhX1Y2Mk8mh2JlcBriVR7wFSOwTjTuoVBuQBnBwa44/F7Npg6oRxOXBfR8/I0/ltVUlNvguPmUOCcBiuuskmjV1yqRtkhlKF9bRup1R9ptOVIPYPdiuG2tLm24hMIGFyDb27FZ20yaRJdABJVXDEb/CAk5ALjGa2kMKooVAFVQAAOQAGAB5AVFYaeKj/ADLRv+1Mv96vYopVNca1yM5zc5OTOax6URO4ifXBOeUU40Mf3DkpKPONmFcnFPh7X0knqZa7d9w+OdDHNGkiHmrqGH14Pf51B/QvUXNtonlaLXJiKQ9YFPUyYKSN7oBjI0liPDGK3KnN00uT1KQpjXPIkYz4ZBbOPk7YPk1Y3oxHruIlXOnrFIO+MIGkJAJOnkoONstjcgk2Om12xuQEOGht5Cp+a87C3Un93UrV8ex9YaZm3zoiGnG4AdsYBPPaIb95Zj30BvaUpQg/CK834rZPaXAaPYxHUmeTRnsrn+H3Jjz2jOwNarjXTWC2bS5yQcE6o1APPSC7DU2DnC5x34yK47qSO/ttcO7pkhTjfI3QkEgo6HGQSOR300BX4TxRLiJZE5HmDzU94P8AXvBBGxFcE3x2P0E3rIKy/RDiAjuEiBbE8ZbB+emCsin/ADIydQ7miPcRWom+Ox+gm9ZBUElOlKVJBleOcMktpje2i6iR/iIR/wBVR8tf8wfn94N7hPFo7mJZYW1K33g96sO4jwruVluKcBlt5WurADU281udklHivzZPPv8AvByacHladaHbGUb4qE3iS0ff4P8AD8nw01NcVzdLGupzgbfaTsAANySdgBuSa6HAekUV2hMZIddnjbZ0bwYf71F44z3N17XQ40jvGQMr23I7xpbRjzKnIcldE01lHLOEoScZLDR3E6ZoXwEbTsM/K35ELjSQe4atRyAFJ2q/BOrqGQgqwBBHIg1A/wDTgkjCsOrHVMpXCkdYSR1gbJbJ7Wd+0Gw2eVfnQy8LxsDnPZffxbUhz5lomcnvMhPfUlDR0pSgIXSdsPZt3Ldpk/vxTxD7y4H21dqJ00U+0ZXX30IWYfXA6zAfb1ePtqyjggEbg7j6qA+q6XGbEzQPGpAZh2SeWoEFc+WQK7tKhpNYY0Md0UtYrrrJXRHQBECsFfDaRK2RuMjWg8ireNaq1so4gRFGiAnJCKFBOwyQBz2H3VnvY3vpJrASSuzsZbkZY5OlZ5FUZPcAAK1FY7PRGitQjyLzm5ybYqHff/E7XH6i7z+7qtP/ANtP51cqFENfFHP6q1jH1GaWQkfdAv5VuULtTOKfD2vpJPUy1TqZxP4e19JJ6mWhKMhPfRh+IzyxrKpaKNUbkdLGPfYkjMQfYd1d/wBjlQRM6+9BSPOAASut2IAJwD1gIHhiszdSBrU/OluXbH7IXR6yb/zFbroRYiO0U7+6s8uT362JU7fsaagF+vmQnBxzxt9fdX1SpIPK+hHDxOUMjMJZOuaR9tYCsMIpIOhT1gY45knvNbjhPCUsIJGZwebuwUIMAE7INsk6ifFmPLYDO8T6OywSM0UcjJqZo3hOHj1ksY2QEF0yxxgjGTuNRB6z2N7NgaJ2wR8LqQDHeFaQrkdze+HMVBJx9Hrdnv4ABvAmGPgQh1j7GZUP1itxN8dj9BN6yCuv0Z6OC1QliGlbGojkB81c74HjzO3IAAdib47H6Cb1kFAU6UpUkClKUBwJZIrtIqKHYAMwAywGcZPfjNZXgzEX00mpQg65TkH3qyl2IIO2OsTuOfKtjWRsFC3pVgCetkOD3GTXKCP4Yod/2xUEtt6leO6MXOR5lkfMWBrJTQp0hhheYZhkkkeO5EzoT8rnjq4ufPnJz+0tVPiM8iOgHVLGGXJLlcKSAcjbmdlxnfGdiak9Chq63BIyNuWwM1zgjORnb8qkg1XWjVpyNWM4zvjlnHhmvuvNLH2NL2O8uJF4nMokCkTAKztgt2JVbbs52K7b8hyqsehF6ffcausfsxxL+YrZ1wX93uDYzwh0ZWGVYEEeIIwfyrJcG6aWttYQC7uYo5I0EbqWy5aImJjoGWPaQ91fB9i+N/jN7xC4HzZLghf5UA/1p0Q6J2lvcXUaW0WuKVSjMoZhFJGjLhmydn6xefyajFa5t9dcgfB9kCa524ZYTzA8ppvcIfrBbtOPIYNUuAcKvhKZ768RuyR7XhTTEuSDnU3aYjHM+fjWlrocez7Un0nDdVLg+ehsfnUOaxiK/L6+gMx7EpIsmRjyk1j92eOK5Hrj91basl0MULNKqjCtbWDqP2THJGD/ANvH2CtbWYFQejPbkvJvn3DIP3YUSHH86yH+Kr1dXh/DkhDBM4eSSQ5Oe1IxdvsyTQHaqZxP4e19JJ6mWqdTOKfD2vpJPUy0JR5tcW5SNXALdQLlmA5gHQ6Egc8dcynHzM9xr1Th1t1cMafMRF/lUD/astfQBY7sYGpevGcblWUzAEjcgdbyrYihApSovH+IsuEQ4JGSRzxyAFc+07RHZ63ZI0rrdkt1FnNftZ6y4NsTIxD41AA4IHia73AuIGRCG3Zcb+IPL7dq5qNtc5RjZHdcs445079MM0nSkm4vOCnUyb47H6Cb1kFU6mTfHY/QTesgr0TBFOlKUIFKUoBWZ6VWDKy3MecoO1ju0nUrY7wN8+IC5wuSNNSgMrece1x6wh1FWVfdEKbjtHQWBkIGTh1GAO1o7RHe6J8OMcAJGCwUAeCjJHPfdmd99xrweVdlejkAYkJz5rqbSfAFM6SB4YwPCqdAYP2R/ZNHDiIYUWS4Yau1nTGvIFsbknBwuRyyTyznOAdM+NSQSXjRQPbRhmYSKYiyqCzdURudhzORnx3xlvZgtZIuLySMNnETxk8iFVVI+xlO3n51rui3SW4veD8UkuZC7BJQuwAUdQThQBgCvS/TjGpNJPOM+ZJ6N0a6RRX1sk8OdLZBU81YbMreYP37Hvr6XhrC8acEaHhWNl3zqR2ZCO7GJJAfsrF+wZZOnDndwQskzMme9QqIWHkWUj+GtvxzjUdpbvPMcIgyfEnkFUd7E4AHnXFZDFjjHvIO51o1acjVjOM743AOPDIP3V914inEb62upuLXYaMq8MbW+VbMMpb3PstmNkAVgGAJLAnGTn2eyvEmjSSNgyOoZWHIgjINTZVuY45Bxjhq+2OvGdfViMjOxUMXGRjmCT/Ma7dKViBSlKAVM4p8Pa+kk9TLVOpnFPh7X0knqZaEon8ZtPdpE7riI4/eUdW33q8f8hq1w266yGN/norfaQCR99cXGLIyR9jHWIQ6Z5ahkaSe4MpZSe4MTU/o5fDU8e43Z1B2IyfdUI7mWQ5PlKuNsUIL1SOLwMsizKurTzH34P5/kKr0rDaKFdDdbxzT7mtC9c9x5IFrxxNTFkCkjmMkt5Gu5wSzKhnK6dZ2XwG+B+dUBCuc6RnxwK+65aNjnGSlbLecc4wsa6t9fc1nammorGfHuFTJvjsfoJvWQVTqZN8dj9BN6yCvRMEU6UpQgUpSgFKUoBSlKAk9I+i1vfRdXcx6gN1YHDIfFWG4/wBD3g1k7H2D7GN9TNcSLn3juoU/XoVSfvr0KlaRtnFYTB8QwqihUUKqgBVUAAAbAADYACsD7I3Q6/4hLGIZLdIIsMquz5aT5zgIRtyAz3nx29BpUQm4PeQPMeO+xzcTxXKxpAkl1JFLKzXDsodNWQi9QCFOo8yTv5CrnsbdG7ywhaC6eF4gdURRnJXPvlIZR2c9oeZbx22VKvK6Uo7r0ApSlYgUpSgFTOKfD2vpJPUy1TqZxT4e19JJ6mWhKKdSOL8AErdZGxjlGCGHIkbAnwOCRqHccHUuVNelCDPRcflh7N3BJt/1YlMinzYICV+7fwXlXJ/64s8fDjPzdL6ifBU06mPkATXH0p6eWnD8C4kOthkRoNTkeOOSjzJGcVL4B7LVhdSiMM8UjbL1yhQxPyQysRk+BIzWiqm1vJcAbG3m1orYZdQBwwwwyM4YdxHeK5KUrMCpk3x2P0E3rIKp1Mm+Ox+gm9ZBQlFOlKUIFKUoBSlKAUpSgFKUoBSlKAUpSgFKUoBSlKAVM4p8Pa+kk9TLVOpnFPh7X0knqZaEop0pShB4L0M6SRrxq5ur5mB92VcJJJhi4ULhASAqKVqz0lvpr/g888F4JYEbEsb26xN2GR+wwJIwCh78jbOdqu8e6D3cF497wiRFeX4aCT3rnOSwztud8HBBJIO+KnQdDuKXii3uxbWVmW1SR2yoDIc55ISMkgHJI7jg4r0t+DammuXp4YJNp7H/ABB5+GW0kpJcxgEnmdJKhj4kgA/bWhrhs7RIo0jjXSiKFVR3KBgD7q5q8+TTk2iBUyb47H6Cb1kFU6mTfHY/QTesgqpKKdKUoQKUpQClKUApSlAKUpQClKUApSlAKUpQClKUAro8Vs0kUCREcA5AZQ2DgjIz31+0oCX+grf6PB+Gn9KfoK3+jwfhp/SlKgnI/QVv9Hg/DT+lP0Fb/R4Pw0/pSlBkfoK3+jwfhp/Sn6Ct/o8H4af0pSgyP0Fb/R4Pw0/pXd4Vw2KNyY4o0JGMqiqcZG2QOVK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663" name="AutoShape 4" descr="data:image/jpeg;base64,/9j/4AAQSkZJRgABAQAAAQABAAD/2wCEAAkGBhQSEBUUERITFRQWGBYaGBcWGBgZHBkYGxkWFxkYFxkYHyceFxkkGhgYHy8iIygpLCwtFh4xNTAqNSYrLCkBCQoKDgwOGg8PGjElHyMsMDUwNS4uLSwsLDAqLywuLCwpLS0sKS4sLCosLCwsKSwpLiwsLCopNSkpKSksLCwpKf/AABEIAOIA3wMBIgACEQEDEQH/xAAbAAEBAQADAQEAAAAAAAAAAAAABQYDBAcCAf/EAEwQAAIBAwICBgIOCAUDAgcAAAECAwAEERIhBTEGEyJBUWFzswcUIzIzNEJSVHGBkZOhFVNicoKS0dMkY7HB40Oj8BbDNUSDoqTC4f/EABkBAQADAQEAAAAAAAAAAAAAAAABAgMEBf/EADIRAAICAQEFBgUCBwAAAAAAAAABAgMRMQQSIUHwMlFhgaGxBSJxkcETIxQVM0JystH/2gAMAwEAAhEDEQA/APcaUpQClKUApSlAKUrH9MekbrNHawyLEz4LysQAinOME8jgE5+oDnVZSUVlmdlirjvM2FK88seCa5XW24nM00YDE9ooc8u1qII+/wC3BrS9DukJu4CXAEsZ0vjkfBh9f+oNUjZl4aM67954ax5501L1fjMAMk4A76/agdJUE0ttakZSRnkmXuaGJc6W8VMrwgjvGQdia1Og+Rxma6OLEIsPL21ICyt6CMEGUftkhPDXXIvRMHea6vZCeZ694gf4YNCqPICrirgYHKv2gIR6K6d4Lu8iPnMZl+orcaxj6sHzpZcWlilWC8CZfIinQEJKQCSjKc9VLpBOnJDAEg7FRdqX0nsOutJlGzBCyN3rInbjceauqn7KAqUrqcKveugilxjrI0fH7yhv967dAKUpQClKUApSlAKUpQClKUApSlAKUpQE3jnGBAgxjW3LPIAYyx5ZAyBjIyWUZGcjNpJduFm1ntnKAOVYgb5VPgyuN8lWON9Lc67Nygn4l1bYKqpyPFUC4H2tI4PiuocjV60MDHTHpzC57IBXQzBhy25hj5YYHwoD54JxTro98alxnGwORkMBk6e8EZOGVhk4ycd066P6ryOaRtEDhVkkwToK58AffDAHdmrHRIaJpUGwBdQPJHyB9nWn8q++kHTeKGVrZba5uZtIJjhiLAKw21M2Fwftqrqdq3UZXVK2O6yXcX9mIOptb1LdCO2VjZnb63OD/v5jlXf9jvgrQQOzgjrGBUEYOhchSR3ZyTjwxUe3urrXrh6PRoeYZ54FP2DT2TXH0o6YcUjtXP6NaBuxplSeKbSda4BjAy2fe4/aq0Nlk5JvH3X/AEyroampyxw0xk9IrPCXr+Iq0PvLZJo5ZO5nk6o9SvziugMx+ScDmWA7PRXiFzNao95AIJTzQHORthsc0z80kkVi+IcaueHXzWdqvWxyoskKPhurZ5ZNYAUKzAsdgznGCScUl8up0tqKyz0ylYKe94xboZpBBIijUyDBKqBkns6e7wL/AFGtV0d48l3AJUGNyGUnJVhzGRz5gg94IPfVVLPArGabxzKdR+lF+yQ9XFjr5z1UWd8MwOXI71RA0h8kx3iqssoVSzEAAEknuA3J+6oXRm0aYLe3G8ssYMa/JgicBxGgPyj2S7c2IHIKALFyxYWSwxRxJnTGioudzpUBRk+OBXYpSgFKUoBSlKAUpSgFKUoBSlKAUpSgFKVjbDp083EFtkij6vVIDIHL6tCluyQAB8nx51SU1HGeZvVs87VJwXZWWIEAvZGZNba2VRtsSWdGGojcCJu/lnxqla3TTQiTKQyFkEgGHLbK6CNnAGooykZU++xsdxL6TTPbXHWqNQJWTHiFwkqj6omlYH50grscOl02wbQrwyRxnUwymYwI9cgwWVGREYHB04OrGKuYjouhFzIC2rD3IJOMkh4Bk4AHd3ACtWaynQ0apJJN+0ZH3/zJWHcAM+5H8qgeyz010aLCBj1s5QSlTgpG5A0A9zOD9i/WKvXW5y3UQejW1ysiK8bKyMAVZSCCDyII5iuWvJ/Yt6Ti3u5uFykhUllEGpgxBVm1RFgACdiwwAM6vECvWKm2t1ywBUDiVhOl57ahRJvcRF1bSNGV7bOzJsyMW7AIOn4Mb74q/SswRLXpAzTrDNaywGRHKmRoWDFNOpfc3bfDZ3xkA1mPY+U299d2vyRkqPJG0g/bHJH9wrRdMioiifOJUuLfqiD2tTSpGyr87VG7qR4E/XUDppBJZ3kd/CupThZR3E7KAx7ta4UHkGjTxwc58MS7jG3hifd7dcfI1/SC0aW0njT3zwyqv1sjKPzNfXArxZbWGRPevHGw8gVBx9nKvvhfE47iJZYmyjDbxB5EEdzA7EeIqRwyT2pcNbPtFM7vbN3amJkktz4MGLOvipIHvDWhtqaKlKUApSlAdTiXEOpUHQzlmVAq6QSW2G7ED866/wClJfoc388H9yvzj3KH08X+pqhPOqKWdgqqMknYAUGiOh+lJfoc388H9yn6Ul+hzfzwf3Kjy+yJDqOiKZ1HNgAB9xOfvxV3hHGorlNcTZxzB2KnwI/8FWcGtTKF9c3iLOL9KS/Q5v54P7lP0pL9Dm/ng/uVTpVTUmfpSX6HN/PB/crksuKl5GjeF42Chu0UOQSV20Me8HnXfqWnx5vQJ6yShJUpSoXSzjDQxrHBvcTnq4h4E++c+Sjf7qrKSissvVW7JqEefXoT+LXT307WcDFYU+MyrzP+Sh8T3/d4g6Oy4ZHCipFGqqnvQBy7ic88nvPM5rh4DwZLWBYk3xuzHm7n3zHzJ/2HdVCqxjzeptfan+3X2V6+L+vouB0OMcJWePSTpYbq3zW/3H/8IIIBGVXh84j9rlZgoyNCfBkH5rdWBg7nS0oXfdce51uaVocpM4dwxoLcqhXrSCctkrrwAM95UYA8SBnmTXl0nsLXjXHtiS8heQyCQllftMGDb45DbG3IV7JSta7ZV9kHj1/7DN5JdPci7gjkeVpRpWTssWLjSfI/6V61YiQRIJipk0jWUzpLY3Kg7gE91c9Q7/iU0szW9ppUoB107rqWPUMqiJkdZKRhtyFUEE5yFKy2ViSlyBWu7xIkLyuiIObOwVR9ZOwqIeOTXO1jGAh/+ZmVhH9cUezz/X2U8GPKuxadFIVcSS6riYbiWchyp/y1wEi/gVas1kCRw3oxFE/WsOuuO+eUBpD+6cYjX9lAqjwqncQK6MjqGVgQwO4IIwQfLFclDQGE9jVNE17EpOiOUBQTnk88eT4krGgJ79IrZcQ4dHPGY5VDIcbbjcEEEEbqwIBBBBBAIrI9AT/jeJemPrrqtvVIdkyp7H39zOlLmzOVMl3b96kgzx/uk49sJ5HtjuL5wKnDOOQXAJhlVyPfLydD4OhwyHyYA13qn8T6P29xgzQo7DkxGHX91x2l+wirmpQpWaulmsFMqyvParvJHKS8kSfKeKT30iqNyj6mIBw2QFOkVgRkbg0BM49yh9PF/qah+yVOwt41GdLP2vsUkD79/sr5vpjdXMUoJ9rwXCRxeEk2Sssnmqbxr59YfmmtLxfhKXMJjk5HkRzBHIirQeJZMr4OdbitWY3ozx2TrYY52aFR2Y0WIqJSdu0SO443Hea5eFB4+MyLpVQ4YlU3GnSGU8hvkeHNj412hwjiMelEkt5FTZHkHaUcu8Eg48zVbgPR8ws8sz9bPJ75+4DbsqPDYfcNhWra4nDXXN7qeeDzl+2r9CvNMEUsxAVQSSe4Dcmsfd+yCFc4CFVDkp2i5Cag2kjbWpABQA6dQyR2tPY6V8TDExZ7CbvvjLDcLnuxkHPcSG36txXY6O9F0jjUyJk4Tstv71QqmTJOuTAHPITAVcYJbA9M0KPkAjkRmpqfHm9AnrJKqVLT483oE9ZJQFSsp0cHtu7mvW3RCYbf91T25B+822fDIrvdNeJGGzfR8JJiKP8AfkOkY8wMn7KocG4atvbxwryRQPrPeftOT9tZv5pY7ukdkP26HPnLgvouL/C+53aUpWhxilKUApSlAKhdEO1FLNzM1xO+fFVcwx/9qJKsXMhVGYDJAJA8SBkCpnQ2MLw60A39whOfElFJP2kk/bQFilKUAoaUNAYjoGP8dxL0v/vXVbesT0FGL7iXpR+ctya21Uhp9/cyq7Pm/dilKVc1PmSMMpDAEEEEHkQeYNYqwv5DaxWMTkT6poGkHOKCCQxNNn55QIF/bkB5K1a7iXEEgieWU4RFJJ5n6gO8k7ADckgVmfY/tjqvZZYwk8lydYBzpXqopEjz+z1pzjYsWPfQFXiNmkUVtHGoVEmgVVHIKNgPuq1Uvj3KH08X+prm4nxTqQpMcjg5BKBcLtka9TDAPjy8cbUJO9U3jPFREpVSA5BOSMhF5GRgOYHILzZsAd5HQuOkpZT1IQHG3aEj/UqQlgT9bDHgakW3BJ7pvdg0cZOW3JZyNgWLojM3gAiovdnGCIOTo3YG4k61gREhyuo5LMDkZPeQTqJ73ZjntOo2lcdvbrGgRAAqjAA8K5KAVLT483oE9ZJVSpafHm9AnrJKAlce924lZw/JjElww/d7Mf8A92a1NZfhg18Yum/VQwxj+L3Q1qKzr5vx9uB17TwUId0V6/N+RSlK0OQUpSgFKUoBULoRtYxL8wyRjyEcskYH2BQPsq43lU7o3w1re0hicguqDWRuC53cgnmC5Y0B+cf6QxWcayT69JbTlVL4wjyEkLvgKjEnyqnWV9km06yxOOYkjA/+o3UH8pTV3gl11ttDJ8+KNv5kU/70B3aUpQGE4I/tbjVzExwLga0z3neQD85x/BW7rzv2TkaK4tbiPZwGAP7SMrpny7T7eGa5B7LA2/wrefug5+XZ3H3VirIxbizlV0K5OEnjj78fc9ArqDisXtg2+sdcIxIU3z1ZYoG8Mahiup0d6SR3kZeMMpU6WVsZU4B7iQRg8x/sRWLl4k/6bvo4CDcSRWsMRxkRjDySyt3YjDBsd7Mi/KrVPPFHSmpLKNQ3+Mu8c7e1cE+ElyNwPNYs59IR3xmuXodvbu/ypLi6Zvr9sSoPuVVX6lFU+GcNS3hSKMEKgwMnJJ5lmPymJJYnvJJrj4Pw3qI2TVqzLO42xgSyvLp592vGfKpJP3itgZVUK+hldXBK6hlTncZGfvrg9p3X0mP8D/kqpSgJftO6+kx/gf8AJT2ndfSY/wAD/kqpSgJftO6+kx/gf8lPad19Jj/A/wCSqlKAl+07r6TH+B/yV9WPDZFlaWWUOSioNKaAACzfOOffVSpQGX6M73/ET/mQj7ozWorL8COnil+vzhbuP5CD+dais69PN+517Z/UX+Mf9UKUpWhyClKUApSlAKUpQEPpU2RbxAZaW5t8fVE4uXJ8tELD6yK/Ohh023Uk720kkH8MbERffCYz9tWXt1LKxVSy50kgZXIwcHuyNqzlpxFIbu+Z2IQyQDABYtL1CltKqCSerEew7lzUNpLLJXE09cCX8ZcxiRDIBkoGGoDxK5yBWa430yAtpdCyxPoYIzhcaiMAgqzYPeAcZIxz2rziPhckcAu42wiyldSEhkJVSJC4PJtZUnzGc6tsldGUd+v5l4MwvslTJJxff5G49ldfcrc/5jD742/pXnFc19xqScoZ3d9K6UZhjYktz7ydhnbIVeeMnm4Vwxp3AAOgHtvuBgHdVbvY7jbludsb8G1WKLc5cF4nk2Rltd6Va164mn6C8QFpa313J8HGqfayLIxUeZ6xB/FVLoBwK5jmFzcr2rmF2fIA6putEgU9+X612I7tAX5IrMcWVSJoINUcUUMksgjGEkmiUTRRN4sApkY8yAqk9qvY0bIyORrq2O1W0xklg9xUfoJV5zg/aUrocTvnjaJY0VmkYr22KgYRnzkKx+Tjl311g79KmGe6/VW340n9quK04jPKgeJbR0PJlncg93MRUJwWKVN667/VW/40n9qnXXf6q3/Gk/tUGClSpvXXf6q3/Gk/tU667/VW/wCNJ/aoMFKlTeuu/wBVb/jSf2q/La/l68RTRxrlGcFHZvesikEMi49/+VBgk3nuPGIX+TcQPH/HGesH5bVqazfTy0Y2yzxjMls6zL5hffj6tOT/AA1esrtZY0kQ5V1DA+RGRWceEmvM6rvnqhZ5Py09Gvsc1KUrQ5BSlKAUpSgFKUoBWAuZMvK3ynv5QOXvUtkiORz/AOmNxyyM+e34hfpDE8srBUQEsfLyA3J7gBuSQBWFe2dTEZF0PLJdXBT5SK5QKjnlyI1AfK08wua4tveNmsz3M2oWbI/U5IeseRljTVoVGIDAHDFxkFsLsU5EjIJIzjFSoOI2uGCSLFrHbCs0QbmDq0kLIe7O/wB1VFshKZoi+jr4NIfuXq2LkMMjKMHwfIHxrI29m5kZEjjuG/y5HlAA2yvteZeycjd18OXKvK2D4bVfRG2E3GXPD8S+17ZZTZu7uV13ZKdvZWansssmkDsl+sCjGQSuSBtvluQ3rmv+KEW2q2aAEsscSZ1tqJxkxp8HGqhnJJ5J73epd9wSeGFTMpSNpMLHqHv9JYnSNSqdKntvl+WzV88AtVzcvJIuv2rJGquQpfOl2KZGkjC4Izk4xgDJrufwiDTstm5td+nXockPiDU1VCCin5Pr1NLwLhCo4hOpgbe56xzuWL9XrZ/NiSc+WOVbDopMXsLVm3LQQE/WY1JrN8CuElvXjRxqEEquORXW0RUlTz5H6sGrvQ+4/wAKkLDTLbBYJF8GjVQGH7LppdfJx35q3wvP8LFy1efdnVtOP1HguVM4p8Pa+kk9TLVOpnFPh7X0knqZa9IwR3by3EkbowyHVlI8mBB/1rw/orxaSG2u7YlyqBJyiF1Lojp18YZO0utCuSNhg5wCTXuN1cCNGdtlRSx+oDJ/IV5F0RgC8RDsoPWZSQcxh10kEctLHSR46D3UB6T0QVxZRdZq1EMwD6yyqzsyRkyAMxRCqZO50576s1+AY5V+0IFZDod00a7mmjkABXJXAxgA4IzncYIwdj2X8sa5mwCTyFeV+x8hbik8rLoD9Y4BGMljqCqDzGlyc9+k+eANPH0snubiFLOHER0ySvOoXVbs2FkgxJkltLbMuwwSBkA25fjsfoJvWQV9cK6PwWxYwR6C2Ae0xwAWIRdROhAWYhVwo1HAr5m+Ox+gm9ZBQkougIIIyCMEHvHhWW6JyG2mlsJDsmZLcn5ULEnT5lTkff4Vq6hdK+CPMiSwHTcwHXEfH50Z/ZYbf+Gs5p9pcjp2eUXmqekvRrR/h+DLtKmdHuOpdwiRRpYdl0PNHHvlP/nKqdXTTWUYThKEnGS4oUpSpKClKUApSlAROmAzboPnXNkP/wAqD+lcXS62OiOXIxE3aGO58IWz3ac5PdjPkR99KRqNonz7uL/trJP/AO1Vt4wwIYAgjBB3BB2II7xWV1athKD5rBaEt1po8441YiWBlY4wNQPgVBO+e4jIPkTUufohdiTEcMrKc6G1ouUYcpCCMHScMMAHBwDtn0JeiMGr/qFP1ZclPq+cV/ZJx3YxtXP0nJFnMR3ISd8dn5e/7uquH4bs9uxQmpPK5JdasnbI17VKLxhrnzPMF4G8cgSBre414yq4COw304kKq5BzhkbVsfe7g8sfRiRHUTroZixWMFSwXPac6SQiqG0qMk6ip20nNuaVGYw5w2gMANtskBkPipUHb3vZPhX1Y2Mk8mh2JlcBriVR7wFSOwTjTuoVBuQBnBwa44/F7Npg6oRxOXBfR8/I0/ltVUlNvguPmUOCcBiuuskmjV1yqRtkhlKF9bRup1R9ptOVIPYPdiuG2tLm24hMIGFyDb27FZ20yaRJdABJVXDEb/CAk5ALjGa2kMKooVAFVQAAOQAGAB5AVFYaeKj/ADLRv+1Mv96vYopVNca1yM5zc5OTOax6URO4ifXBOeUU40Mf3DkpKPONmFcnFPh7X0knqZa7d9w+OdDHNGkiHmrqGH14Pf51B/QvUXNtonlaLXJiKQ9YFPUyYKSN7oBjI0liPDGK3KnN00uT1KQpjXPIkYz4ZBbOPk7YPk1Y3oxHruIlXOnrFIO+MIGkJAJOnkoONstjcgk2Om12xuQEOGht5Cp+a87C3Un93UrV8ex9YaZm3zoiGnG4AdsYBPPaIb95Zj30BvaUpQg/CK834rZPaXAaPYxHUmeTRnsrn+H3Jjz2jOwNarjXTWC2bS5yQcE6o1APPSC7DU2DnC5x34yK47qSO/ttcO7pkhTjfI3QkEgo6HGQSOR300BX4TxRLiJZE5HmDzU94P8AXvBBGxFcE3x2P0E3rIKy/RDiAjuEiBbE8ZbB+emCsin/ADIydQ7miPcRWom+Ox+gm9ZBUElOlKVJBleOcMktpje2i6iR/iIR/wBVR8tf8wfn94N7hPFo7mJZYW1K33g96sO4jwruVluKcBlt5WurADU281udklHivzZPPv8AvByacHladaHbGUb4qE3iS0ff4P8AD8nw01NcVzdLGupzgbfaTsAANySdgBuSa6HAekUV2hMZIddnjbZ0bwYf71F44z3N17XQ40jvGQMr23I7xpbRjzKnIcldE01lHLOEoScZLDR3E6ZoXwEbTsM/K35ELjSQe4atRyAFJ2q/BOrqGQgqwBBHIg1A/wDTgkjCsOrHVMpXCkdYSR1gbJbJ7Wd+0Gw2eVfnQy8LxsDnPZffxbUhz5lomcnvMhPfUlDR0pSgIXSdsPZt3Ldpk/vxTxD7y4H21dqJ00U+0ZXX30IWYfXA6zAfb1ePtqyjggEbg7j6qA+q6XGbEzQPGpAZh2SeWoEFc+WQK7tKhpNYY0Md0UtYrrrJXRHQBECsFfDaRK2RuMjWg8ireNaq1so4gRFGiAnJCKFBOwyQBz2H3VnvY3vpJrASSuzsZbkZY5OlZ5FUZPcAAK1FY7PRGitQjyLzm5ybYqHff/E7XH6i7z+7qtP/ANtP51cqFENfFHP6q1jH1GaWQkfdAv5VuULtTOKfD2vpJPUy1TqZxP4e19JJ6mWhKMhPfRh+IzyxrKpaKNUbkdLGPfYkjMQfYd1d/wBjlQRM6+9BSPOAASut2IAJwD1gIHhiszdSBrU/OluXbH7IXR6yb/zFbroRYiO0U7+6s8uT362JU7fsaagF+vmQnBxzxt9fdX1SpIPK+hHDxOUMjMJZOuaR9tYCsMIpIOhT1gY45knvNbjhPCUsIJGZwebuwUIMAE7INsk6ifFmPLYDO8T6OywSM0UcjJqZo3hOHj1ksY2QEF0yxxgjGTuNRB6z2N7NgaJ2wR8LqQDHeFaQrkdze+HMVBJx9Hrdnv4ABvAmGPgQh1j7GZUP1itxN8dj9BN6yCuv0Z6OC1QliGlbGojkB81c74HjzO3IAAdib47H6Cb1kFAU6UpUkClKUBwJZIrtIqKHYAMwAywGcZPfjNZXgzEX00mpQg65TkH3qyl2IIO2OsTuOfKtjWRsFC3pVgCetkOD3GTXKCP4Yod/2xUEtt6leO6MXOR5lkfMWBrJTQp0hhheYZhkkkeO5EzoT8rnjq4ufPnJz+0tVPiM8iOgHVLGGXJLlcKSAcjbmdlxnfGdiak9Chq63BIyNuWwM1zgjORnb8qkg1XWjVpyNWM4zvjlnHhmvuvNLH2NL2O8uJF4nMokCkTAKztgt2JVbbs52K7b8hyqsehF6ffcausfsxxL+YrZ1wX93uDYzwh0ZWGVYEEeIIwfyrJcG6aWttYQC7uYo5I0EbqWy5aImJjoGWPaQ91fB9i+N/jN7xC4HzZLghf5UA/1p0Q6J2lvcXUaW0WuKVSjMoZhFJGjLhmydn6xefyajFa5t9dcgfB9kCa524ZYTzA8ppvcIfrBbtOPIYNUuAcKvhKZ768RuyR7XhTTEuSDnU3aYjHM+fjWlrocez7Un0nDdVLg+ehsfnUOaxiK/L6+gMx7EpIsmRjyk1j92eOK5Hrj91basl0MULNKqjCtbWDqP2THJGD/ANvH2CtbWYFQejPbkvJvn3DIP3YUSHH86yH+Kr1dXh/DkhDBM4eSSQ5Oe1IxdvsyTQHaqZxP4e19JJ6mWqdTOKfD2vpJPUy0JR5tcW5SNXALdQLlmA5gHQ6Egc8dcynHzM9xr1Th1t1cMafMRF/lUD/astfQBY7sYGpevGcblWUzAEjcgdbyrYihApSovH+IsuEQ4JGSRzxyAFc+07RHZ63ZI0rrdkt1FnNftZ6y4NsTIxD41AA4IHia73AuIGRCG3Zcb+IPL7dq5qNtc5RjZHdcs445079MM0nSkm4vOCnUyb47H6Cb1kFU6mTfHY/QTesgr0TBFOlKUIFKUoBWZ6VWDKy3MecoO1ju0nUrY7wN8+IC5wuSNNSgMrece1x6wh1FWVfdEKbjtHQWBkIGTh1GAO1o7RHe6J8OMcAJGCwUAeCjJHPfdmd99xrweVdlejkAYkJz5rqbSfAFM6SB4YwPCqdAYP2R/ZNHDiIYUWS4Yau1nTGvIFsbknBwuRyyTyznOAdM+NSQSXjRQPbRhmYSKYiyqCzdURudhzORnx3xlvZgtZIuLySMNnETxk8iFVVI+xlO3n51rui3SW4veD8UkuZC7BJQuwAUdQThQBgCvS/TjGpNJPOM+ZJ6N0a6RRX1sk8OdLZBU81YbMreYP37Hvr6XhrC8acEaHhWNl3zqR2ZCO7GJJAfsrF+wZZOnDndwQskzMme9QqIWHkWUj+GtvxzjUdpbvPMcIgyfEnkFUd7E4AHnXFZDFjjHvIO51o1acjVjOM743AOPDIP3V914inEb62upuLXYaMq8MbW+VbMMpb3PstmNkAVgGAJLAnGTn2eyvEmjSSNgyOoZWHIgjINTZVuY45Bxjhq+2OvGdfViMjOxUMXGRjmCT/Ma7dKViBSlKAVM4p8Pa+kk9TLVOpnFPh7X0knqZaEon8ZtPdpE7riI4/eUdW33q8f8hq1w266yGN/norfaQCR99cXGLIyR9jHWIQ6Z5ahkaSe4MpZSe4MTU/o5fDU8e43Z1B2IyfdUI7mWQ5PlKuNsUIL1SOLwMsizKurTzH34P5/kKr0rDaKFdDdbxzT7mtC9c9x5IFrxxNTFkCkjmMkt5Gu5wSzKhnK6dZ2XwG+B+dUBCuc6RnxwK+65aNjnGSlbLecc4wsa6t9fc1nammorGfHuFTJvjsfoJvWQVTqZN8dj9BN6yCvRMEU6UpQgUpSgFKUoBSlKAk9I+i1vfRdXcx6gN1YHDIfFWG4/wBD3g1k7H2D7GN9TNcSLn3juoU/XoVSfvr0KlaRtnFYTB8QwqihUUKqgBVUAAAbAADYACsD7I3Q6/4hLGIZLdIIsMquz5aT5zgIRtyAz3nx29BpUQm4PeQPMeO+xzcTxXKxpAkl1JFLKzXDsodNWQi9QCFOo8yTv5CrnsbdG7ywhaC6eF4gdURRnJXPvlIZR2c9oeZbx22VKvK6Uo7r0ApSlYgUpSgFTOKfD2vpJPUy1TqZxT4e19JJ6mWhKKdSOL8AErdZGxjlGCGHIkbAnwOCRqHccHUuVNelCDPRcflh7N3BJt/1YlMinzYICV+7fwXlXJ/64s8fDjPzdL6ifBU06mPkATXH0p6eWnD8C4kOthkRoNTkeOOSjzJGcVL4B7LVhdSiMM8UjbL1yhQxPyQysRk+BIzWiqm1vJcAbG3m1orYZdQBwwwwyM4YdxHeK5KUrMCpk3x2P0E3rIKp1Mm+Ox+gm9ZBQlFOlKUIFKUoBSlKAUpSgFKUoBSlKAUpSgFKUoBSlKAVM4p8Pa+kk9TLVOpnFPh7X0knqZaEop0pShB4L0M6SRrxq5ur5mB92VcJJJhi4ULhASAqKVqz0lvpr/g888F4JYEbEsb26xN2GR+wwJIwCh78jbOdqu8e6D3cF497wiRFeX4aCT3rnOSwztud8HBBJIO+KnQdDuKXii3uxbWVmW1SR2yoDIc55ISMkgHJI7jg4r0t+DammuXp4YJNp7H/ABB5+GW0kpJcxgEnmdJKhj4kgA/bWhrhs7RIo0jjXSiKFVR3KBgD7q5q8+TTk2iBUyb47H6Cb1kFU6mTfHY/QTesgqpKKdKUoQKUpQClKUApSlAKUpQClKUApSlAKUpQClKUAro8Vs0kUCREcA5AZQ2DgjIz31+0oCX+grf6PB+Gn9KfoK3+jwfhp/SlKgnI/QVv9Hg/DT+lP0Fb/R4Pw0/pSlBkfoK3+jwfhp/Sn6Ct/o8H4af0pSgyP0Fb/R4Pw0/pXd4Vw2KNyY4o0JGMqiqcZG2QOVK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664" name="AutoShape 6" descr="data:image/jpeg;base64,/9j/4AAQSkZJRgABAQAAAQABAAD/2wCEAAkGBhQSEBUUERITFRQWGBYaGBcWGBgZHBkYGxkWFxkYFxkYHyceFxkkGhgYHy8iIygpLCwtFh4xNTAqNSYrLCkBCQoKDgwOGg8PGjElHyMsMDUwNS4uLSwsLDAqLywuLCwpLS0sKS4sLCosLCwsKSwpLiwsLCopNSkpKSksLCwpKf/AABEIAOIA3wMBIgACEQEDEQH/xAAbAAEBAQADAQEAAAAAAAAAAAAABQYDBAcCAf/EAEwQAAIBAwICBgIOCAUDAgcAAAECAwAEERIhBTEGEyJBUWFzswcUIzIzNEJSVHGBkZOhFVNicoKS0dMkY7HB40Oj8BbDNUSDoqTC4f/EABkBAQADAQEAAAAAAAAAAAAAAAABAgMEBf/EADIRAAICAQEFBgUCBwAAAAAAAAABAgMRMQQSIUHwMlFhgaGxBSJxkcETIxQVM0JystH/2gAMAwEAAhEDEQA/APcaUpQClKUApSlAKUrH9MekbrNHawyLEz4LysQAinOME8jgE5+oDnVZSUVlmdlirjvM2FK88seCa5XW24nM00YDE9ooc8u1qII+/wC3BrS9DukJu4CXAEsZ0vjkfBh9f+oNUjZl4aM67954ax5501L1fjMAMk4A76/agdJUE0ttakZSRnkmXuaGJc6W8VMrwgjvGQdia1Og+Rxma6OLEIsPL21ICyt6CMEGUftkhPDXXIvRMHea6vZCeZ694gf4YNCqPICrirgYHKv2gIR6K6d4Lu8iPnMZl+orcaxj6sHzpZcWlilWC8CZfIinQEJKQCSjKc9VLpBOnJDAEg7FRdqX0nsOutJlGzBCyN3rInbjceauqn7KAqUrqcKveugilxjrI0fH7yhv967dAKUpQClKUApSlAKUpQClKUApSlAKUpQE3jnGBAgxjW3LPIAYyx5ZAyBjIyWUZGcjNpJduFm1ntnKAOVYgb5VPgyuN8lWON9Lc67Nygn4l1bYKqpyPFUC4H2tI4PiuocjV60MDHTHpzC57IBXQzBhy25hj5YYHwoD54JxTro98alxnGwORkMBk6e8EZOGVhk4ycd066P6ryOaRtEDhVkkwToK58AffDAHdmrHRIaJpUGwBdQPJHyB9nWn8q++kHTeKGVrZba5uZtIJjhiLAKw21M2Fwftqrqdq3UZXVK2O6yXcX9mIOptb1LdCO2VjZnb63OD/v5jlXf9jvgrQQOzgjrGBUEYOhchSR3ZyTjwxUe3urrXrh6PRoeYZ54FP2DT2TXH0o6YcUjtXP6NaBuxplSeKbSda4BjAy2fe4/aq0Nlk5JvH3X/AEyroampyxw0xk9IrPCXr+Iq0PvLZJo5ZO5nk6o9SvziugMx+ScDmWA7PRXiFzNao95AIJTzQHORthsc0z80kkVi+IcaueHXzWdqvWxyoskKPhurZ5ZNYAUKzAsdgznGCScUl8up0tqKyz0ylYKe94xboZpBBIijUyDBKqBkns6e7wL/AFGtV0d48l3AJUGNyGUnJVhzGRz5gg94IPfVVLPArGabxzKdR+lF+yQ9XFjr5z1UWd8MwOXI71RA0h8kx3iqssoVSzEAAEknuA3J+6oXRm0aYLe3G8ssYMa/JgicBxGgPyj2S7c2IHIKALFyxYWSwxRxJnTGioudzpUBRk+OBXYpSgFKUoBSlKAUpSgFKUoBSlKAUpSgFKVjbDp083EFtkij6vVIDIHL6tCluyQAB8nx51SU1HGeZvVs87VJwXZWWIEAvZGZNba2VRtsSWdGGojcCJu/lnxqla3TTQiTKQyFkEgGHLbK6CNnAGooykZU++xsdxL6TTPbXHWqNQJWTHiFwkqj6omlYH50grscOl02wbQrwyRxnUwymYwI9cgwWVGREYHB04OrGKuYjouhFzIC2rD3IJOMkh4Bk4AHd3ACtWaynQ0apJJN+0ZH3/zJWHcAM+5H8qgeyz010aLCBj1s5QSlTgpG5A0A9zOD9i/WKvXW5y3UQejW1ysiK8bKyMAVZSCCDyII5iuWvJ/Yt6Ti3u5uFykhUllEGpgxBVm1RFgACdiwwAM6vECvWKm2t1ywBUDiVhOl57ahRJvcRF1bSNGV7bOzJsyMW7AIOn4Mb74q/SswRLXpAzTrDNaywGRHKmRoWDFNOpfc3bfDZ3xkA1mPY+U299d2vyRkqPJG0g/bHJH9wrRdMioiifOJUuLfqiD2tTSpGyr87VG7qR4E/XUDppBJZ3kd/CupThZR3E7KAx7ta4UHkGjTxwc58MS7jG3hifd7dcfI1/SC0aW0njT3zwyqv1sjKPzNfXArxZbWGRPevHGw8gVBx9nKvvhfE47iJZYmyjDbxB5EEdzA7EeIqRwyT2pcNbPtFM7vbN3amJkktz4MGLOvipIHvDWhtqaKlKUApSlAdTiXEOpUHQzlmVAq6QSW2G7ED866/wClJfoc388H9yvzj3KH08X+pqhPOqKWdgqqMknYAUGiOh+lJfoc388H9yn6Ul+hzfzwf3Kjy+yJDqOiKZ1HNgAB9xOfvxV3hHGorlNcTZxzB2KnwI/8FWcGtTKF9c3iLOL9KS/Q5v54P7lP0pL9Dm/ng/uVTpVTUmfpSX6HN/PB/crksuKl5GjeF42Chu0UOQSV20Me8HnXfqWnx5vQJ6yShJUpSoXSzjDQxrHBvcTnq4h4E++c+Sjf7qrKSissvVW7JqEefXoT+LXT307WcDFYU+MyrzP+Sh8T3/d4g6Oy4ZHCipFGqqnvQBy7ic88nvPM5rh4DwZLWBYk3xuzHm7n3zHzJ/2HdVCqxjzeptfan+3X2V6+L+vouB0OMcJWePSTpYbq3zW/3H/8IIIBGVXh84j9rlZgoyNCfBkH5rdWBg7nS0oXfdce51uaVocpM4dwxoLcqhXrSCctkrrwAM95UYA8SBnmTXl0nsLXjXHtiS8heQyCQllftMGDb45DbG3IV7JSta7ZV9kHj1/7DN5JdPci7gjkeVpRpWTssWLjSfI/6V61YiQRIJipk0jWUzpLY3Kg7gE91c9Q7/iU0szW9ppUoB107rqWPUMqiJkdZKRhtyFUEE5yFKy2ViSlyBWu7xIkLyuiIObOwVR9ZOwqIeOTXO1jGAh/+ZmVhH9cUezz/X2U8GPKuxadFIVcSS6riYbiWchyp/y1wEi/gVas1kCRw3oxFE/WsOuuO+eUBpD+6cYjX9lAqjwqncQK6MjqGVgQwO4IIwQfLFclDQGE9jVNE17EpOiOUBQTnk88eT4krGgJ79IrZcQ4dHPGY5VDIcbbjcEEEEbqwIBBBBBAIrI9AT/jeJemPrrqtvVIdkyp7H39zOlLmzOVMl3b96kgzx/uk49sJ5HtjuL5wKnDOOQXAJhlVyPfLydD4OhwyHyYA13qn8T6P29xgzQo7DkxGHX91x2l+wirmpQpWaulmsFMqyvParvJHKS8kSfKeKT30iqNyj6mIBw2QFOkVgRkbg0BM49yh9PF/qah+yVOwt41GdLP2vsUkD79/sr5vpjdXMUoJ9rwXCRxeEk2Sssnmqbxr59YfmmtLxfhKXMJjk5HkRzBHIirQeJZMr4OdbitWY3ozx2TrYY52aFR2Y0WIqJSdu0SO443Hea5eFB4+MyLpVQ4YlU3GnSGU8hvkeHNj412hwjiMelEkt5FTZHkHaUcu8Eg48zVbgPR8ws8sz9bPJ75+4DbsqPDYfcNhWra4nDXXN7qeeDzl+2r9CvNMEUsxAVQSSe4Dcmsfd+yCFc4CFVDkp2i5Cag2kjbWpABQA6dQyR2tPY6V8TDExZ7CbvvjLDcLnuxkHPcSG36txXY6O9F0jjUyJk4Tstv71QqmTJOuTAHPITAVcYJbA9M0KPkAjkRmpqfHm9AnrJKqVLT483oE9ZJQFSsp0cHtu7mvW3RCYbf91T25B+822fDIrvdNeJGGzfR8JJiKP8AfkOkY8wMn7KocG4atvbxwryRQPrPeftOT9tZv5pY7ukdkP26HPnLgvouL/C+53aUpWhxilKUApSlAKhdEO1FLNzM1xO+fFVcwx/9qJKsXMhVGYDJAJA8SBkCpnQ2MLw60A39whOfElFJP2kk/bQFilKUAoaUNAYjoGP8dxL0v/vXVbesT0FGL7iXpR+ctya21Uhp9/cyq7Pm/dilKVc1PmSMMpDAEEEEHkQeYNYqwv5DaxWMTkT6poGkHOKCCQxNNn55QIF/bkB5K1a7iXEEgieWU4RFJJ5n6gO8k7ADckgVmfY/tjqvZZYwk8lydYBzpXqopEjz+z1pzjYsWPfQFXiNmkUVtHGoVEmgVVHIKNgPuq1Uvj3KH08X+prm4nxTqQpMcjg5BKBcLtka9TDAPjy8cbUJO9U3jPFREpVSA5BOSMhF5GRgOYHILzZsAd5HQuOkpZT1IQHG3aEj/UqQlgT9bDHgakW3BJ7pvdg0cZOW3JZyNgWLojM3gAiovdnGCIOTo3YG4k61gREhyuo5LMDkZPeQTqJ73ZjntOo2lcdvbrGgRAAqjAA8K5KAVLT483oE9ZJVSpafHm9AnrJKAlce924lZw/JjElww/d7Mf8A92a1NZfhg18Yum/VQwxj+L3Q1qKzr5vx9uB17TwUId0V6/N+RSlK0OQUpSgFKUoBULoRtYxL8wyRjyEcskYH2BQPsq43lU7o3w1re0hicguqDWRuC53cgnmC5Y0B+cf6QxWcayT69JbTlVL4wjyEkLvgKjEnyqnWV9km06yxOOYkjA/+o3UH8pTV3gl11ttDJ8+KNv5kU/70B3aUpQGE4I/tbjVzExwLga0z3neQD85x/BW7rzv2TkaK4tbiPZwGAP7SMrpny7T7eGa5B7LA2/wrefug5+XZ3H3VirIxbizlV0K5OEnjj78fc9ArqDisXtg2+sdcIxIU3z1ZYoG8Mahiup0d6SR3kZeMMpU6WVsZU4B7iQRg8x/sRWLl4k/6bvo4CDcSRWsMRxkRjDySyt3YjDBsd7Mi/KrVPPFHSmpLKNQ3+Mu8c7e1cE+ElyNwPNYs59IR3xmuXodvbu/ypLi6Zvr9sSoPuVVX6lFU+GcNS3hSKMEKgwMnJJ5lmPymJJYnvJJrj4Pw3qI2TVqzLO42xgSyvLp592vGfKpJP3itgZVUK+hldXBK6hlTncZGfvrg9p3X0mP8D/kqpSgJftO6+kx/gf8AJT2ndfSY/wAD/kqpSgJftO6+kx/gf8lPad19Jj/A/wCSqlKAl+07r6TH+B/yV9WPDZFlaWWUOSioNKaAACzfOOffVSpQGX6M73/ET/mQj7ozWorL8COnil+vzhbuP5CD+dais69PN+517Z/UX+Mf9UKUpWhyClKUApSlAKUpQEPpU2RbxAZaW5t8fVE4uXJ8tELD6yK/Ohh023Uk720kkH8MbERffCYz9tWXt1LKxVSy50kgZXIwcHuyNqzlpxFIbu+Z2IQyQDABYtL1CltKqCSerEew7lzUNpLLJXE09cCX8ZcxiRDIBkoGGoDxK5yBWa430yAtpdCyxPoYIzhcaiMAgqzYPeAcZIxz2rziPhckcAu42wiyldSEhkJVSJC4PJtZUnzGc6tsldGUd+v5l4MwvslTJJxff5G49ldfcrc/5jD742/pXnFc19xqScoZ3d9K6UZhjYktz7ydhnbIVeeMnm4Vwxp3AAOgHtvuBgHdVbvY7jbludsb8G1WKLc5cF4nk2Rltd6Va164mn6C8QFpa313J8HGqfayLIxUeZ6xB/FVLoBwK5jmFzcr2rmF2fIA6putEgU9+X612I7tAX5IrMcWVSJoINUcUUMksgjGEkmiUTRRN4sApkY8yAqk9qvY0bIyORrq2O1W0xklg9xUfoJV5zg/aUrocTvnjaJY0VmkYr22KgYRnzkKx+Tjl311g79KmGe6/VW340n9quK04jPKgeJbR0PJlncg93MRUJwWKVN667/VW/40n9qnXXf6q3/Gk/tUGClSpvXXf6q3/Gk/tU667/VW/wCNJ/aoMFKlTeuu/wBVb/jSf2q/La/l68RTRxrlGcFHZvesikEMi49/+VBgk3nuPGIX+TcQPH/HGesH5bVqazfTy0Y2yzxjMls6zL5hffj6tOT/AA1esrtZY0kQ5V1DA+RGRWceEmvM6rvnqhZ5Py09Gvsc1KUrQ5BSlKAUpSgFKUoBWAuZMvK3ynv5QOXvUtkiORz/AOmNxyyM+e34hfpDE8srBUQEsfLyA3J7gBuSQBWFe2dTEZF0PLJdXBT5SK5QKjnlyI1AfK08wua4tveNmsz3M2oWbI/U5IeseRljTVoVGIDAHDFxkFsLsU5EjIJIzjFSoOI2uGCSLFrHbCs0QbmDq0kLIe7O/wB1VFshKZoi+jr4NIfuXq2LkMMjKMHwfIHxrI29m5kZEjjuG/y5HlAA2yvteZeycjd18OXKvK2D4bVfRG2E3GXPD8S+17ZZTZu7uV13ZKdvZWansssmkDsl+sCjGQSuSBtvluQ3rmv+KEW2q2aAEsscSZ1tqJxkxp8HGqhnJJ5J73epd9wSeGFTMpSNpMLHqHv9JYnSNSqdKntvl+WzV88AtVzcvJIuv2rJGquQpfOl2KZGkjC4Izk4xgDJrufwiDTstm5td+nXockPiDU1VCCin5Pr1NLwLhCo4hOpgbe56xzuWL9XrZ/NiSc+WOVbDopMXsLVm3LQQE/WY1JrN8CuElvXjRxqEEquORXW0RUlTz5H6sGrvQ+4/wAKkLDTLbBYJF8GjVQGH7LppdfJx35q3wvP8LFy1efdnVtOP1HguVM4p8Pa+kk9TLVOpnFPh7X0knqZa9IwR3by3EkbowyHVlI8mBB/1rw/orxaSG2u7YlyqBJyiF1Lojp18YZO0utCuSNhg5wCTXuN1cCNGdtlRSx+oDJ/IV5F0RgC8RDsoPWZSQcxh10kEctLHSR46D3UB6T0QVxZRdZq1EMwD6yyqzsyRkyAMxRCqZO50576s1+AY5V+0IFZDod00a7mmjkABXJXAxgA4IzncYIwdj2X8sa5mwCTyFeV+x8hbik8rLoD9Y4BGMljqCqDzGlyc9+k+eANPH0snubiFLOHER0ySvOoXVbs2FkgxJkltLbMuwwSBkA25fjsfoJvWQV9cK6PwWxYwR6C2Ae0xwAWIRdROhAWYhVwo1HAr5m+Ox+gm9ZBQkougIIIyCMEHvHhWW6JyG2mlsJDsmZLcn5ULEnT5lTkff4Vq6hdK+CPMiSwHTcwHXEfH50Z/ZYbf+Gs5p9pcjp2eUXmqekvRrR/h+DLtKmdHuOpdwiRRpYdl0PNHHvlP/nKqdXTTWUYThKEnGS4oUpSpKClKUApSlAROmAzboPnXNkP/wAqD+lcXS62OiOXIxE3aGO58IWz3ac5PdjPkR99KRqNonz7uL/trJP/AO1Vt4wwIYAgjBB3BB2II7xWV1athKD5rBaEt1po8441YiWBlY4wNQPgVBO+e4jIPkTUufohdiTEcMrKc6G1ouUYcpCCMHScMMAHBwDtn0JeiMGr/qFP1ZclPq+cV/ZJx3YxtXP0nJFnMR3ISd8dn5e/7uquH4bs9uxQmpPK5JdasnbI17VKLxhrnzPMF4G8cgSBre414yq4COw304kKq5BzhkbVsfe7g8sfRiRHUTroZixWMFSwXPac6SQiqG0qMk6ip20nNuaVGYw5w2gMANtskBkPipUHb3vZPhX1Y2Mk8mh2JlcBriVR7wFSOwTjTuoVBuQBnBwa44/F7Npg6oRxOXBfR8/I0/ltVUlNvguPmUOCcBiuuskmjV1yqRtkhlKF9bRup1R9ptOVIPYPdiuG2tLm24hMIGFyDb27FZ20yaRJdABJVXDEb/CAk5ALjGa2kMKooVAFVQAAOQAGAB5AVFYaeKj/ADLRv+1Mv96vYopVNca1yM5zc5OTOax6URO4ifXBOeUU40Mf3DkpKPONmFcnFPh7X0knqZa7d9w+OdDHNGkiHmrqGH14Pf51B/QvUXNtonlaLXJiKQ9YFPUyYKSN7oBjI0liPDGK3KnN00uT1KQpjXPIkYz4ZBbOPk7YPk1Y3oxHruIlXOnrFIO+MIGkJAJOnkoONstjcgk2Om12xuQEOGht5Cp+a87C3Un93UrV8ex9YaZm3zoiGnG4AdsYBPPaIb95Zj30BvaUpQg/CK834rZPaXAaPYxHUmeTRnsrn+H3Jjz2jOwNarjXTWC2bS5yQcE6o1APPSC7DU2DnC5x34yK47qSO/ttcO7pkhTjfI3QkEgo6HGQSOR300BX4TxRLiJZE5HmDzU94P8AXvBBGxFcE3x2P0E3rIKy/RDiAjuEiBbE8ZbB+emCsin/ADIydQ7miPcRWom+Ox+gm9ZBUElOlKVJBleOcMktpje2i6iR/iIR/wBVR8tf8wfn94N7hPFo7mJZYW1K33g96sO4jwruVluKcBlt5WurADU281udklHivzZPPv8AvByacHladaHbGUb4qE3iS0ff4P8AD8nw01NcVzdLGupzgbfaTsAANySdgBuSa6HAekUV2hMZIddnjbZ0bwYf71F44z3N17XQ40jvGQMr23I7xpbRjzKnIcldE01lHLOEoScZLDR3E6ZoXwEbTsM/K35ELjSQe4atRyAFJ2q/BOrqGQgqwBBHIg1A/wDTgkjCsOrHVMpXCkdYSR1gbJbJ7Wd+0Gw2eVfnQy8LxsDnPZffxbUhz5lomcnvMhPfUlDR0pSgIXSdsPZt3Ldpk/vxTxD7y4H21dqJ00U+0ZXX30IWYfXA6zAfb1ePtqyjggEbg7j6qA+q6XGbEzQPGpAZh2SeWoEFc+WQK7tKhpNYY0Md0UtYrrrJXRHQBECsFfDaRK2RuMjWg8ireNaq1so4gRFGiAnJCKFBOwyQBz2H3VnvY3vpJrASSuzsZbkZY5OlZ5FUZPcAAK1FY7PRGitQjyLzm5ybYqHff/E7XH6i7z+7qtP/ANtP51cqFENfFHP6q1jH1GaWQkfdAv5VuULtTOKfD2vpJPUy1TqZxP4e19JJ6mWhKMhPfRh+IzyxrKpaKNUbkdLGPfYkjMQfYd1d/wBjlQRM6+9BSPOAASut2IAJwD1gIHhiszdSBrU/OluXbH7IXR6yb/zFbroRYiO0U7+6s8uT362JU7fsaagF+vmQnBxzxt9fdX1SpIPK+hHDxOUMjMJZOuaR9tYCsMIpIOhT1gY45knvNbjhPCUsIJGZwebuwUIMAE7INsk6ifFmPLYDO8T6OywSM0UcjJqZo3hOHj1ksY2QEF0yxxgjGTuNRB6z2N7NgaJ2wR8LqQDHeFaQrkdze+HMVBJx9Hrdnv4ABvAmGPgQh1j7GZUP1itxN8dj9BN6yCuv0Z6OC1QliGlbGojkB81c74HjzO3IAAdib47H6Cb1kFAU6UpUkClKUBwJZIrtIqKHYAMwAywGcZPfjNZXgzEX00mpQg65TkH3qyl2IIO2OsTuOfKtjWRsFC3pVgCetkOD3GTXKCP4Yod/2xUEtt6leO6MXOR5lkfMWBrJTQp0hhheYZhkkkeO5EzoT8rnjq4ufPnJz+0tVPiM8iOgHVLGGXJLlcKSAcjbmdlxnfGdiak9Chq63BIyNuWwM1zgjORnb8qkg1XWjVpyNWM4zvjlnHhmvuvNLH2NL2O8uJF4nMokCkTAKztgt2JVbbs52K7b8hyqsehF6ffcausfsxxL+YrZ1wX93uDYzwh0ZWGVYEEeIIwfyrJcG6aWttYQC7uYo5I0EbqWy5aImJjoGWPaQ91fB9i+N/jN7xC4HzZLghf5UA/1p0Q6J2lvcXUaW0WuKVSjMoZhFJGjLhmydn6xefyajFa5t9dcgfB9kCa524ZYTzA8ppvcIfrBbtOPIYNUuAcKvhKZ768RuyR7XhTTEuSDnU3aYjHM+fjWlrocez7Un0nDdVLg+ehsfnUOaxiK/L6+gMx7EpIsmRjyk1j92eOK5Hrj91basl0MULNKqjCtbWDqP2THJGD/ANvH2CtbWYFQejPbkvJvn3DIP3YUSHH86yH+Kr1dXh/DkhDBM4eSSQ5Oe1IxdvsyTQHaqZxP4e19JJ6mWqdTOKfD2vpJPUy0JR5tcW5SNXALdQLlmA5gHQ6Egc8dcynHzM9xr1Th1t1cMafMRF/lUD/astfQBY7sYGpevGcblWUzAEjcgdbyrYihApSovH+IsuEQ4JGSRzxyAFc+07RHZ63ZI0rrdkt1FnNftZ6y4NsTIxD41AA4IHia73AuIGRCG3Zcb+IPL7dq5qNtc5RjZHdcs445079MM0nSkm4vOCnUyb47H6Cb1kFU6mTfHY/QTesgr0TBFOlKUIFKUoBWZ6VWDKy3MecoO1ju0nUrY7wN8+IC5wuSNNSgMrece1x6wh1FWVfdEKbjtHQWBkIGTh1GAO1o7RHe6J8OMcAJGCwUAeCjJHPfdmd99xrweVdlejkAYkJz5rqbSfAFM6SB4YwPCqdAYP2R/ZNHDiIYUWS4Yau1nTGvIFsbknBwuRyyTyznOAdM+NSQSXjRQPbRhmYSKYiyqCzdURudhzORnx3xlvZgtZIuLySMNnETxk8iFVVI+xlO3n51rui3SW4veD8UkuZC7BJQuwAUdQThQBgCvS/TjGpNJPOM+ZJ6N0a6RRX1sk8OdLZBU81YbMreYP37Hvr6XhrC8acEaHhWNl3zqR2ZCO7GJJAfsrF+wZZOnDndwQskzMme9QqIWHkWUj+GtvxzjUdpbvPMcIgyfEnkFUd7E4AHnXFZDFjjHvIO51o1acjVjOM743AOPDIP3V914inEb62upuLXYaMq8MbW+VbMMpb3PstmNkAVgGAJLAnGTn2eyvEmjSSNgyOoZWHIgjINTZVuY45Bxjhq+2OvGdfViMjOxUMXGRjmCT/Ma7dKViBSlKAVM4p8Pa+kk9TLVOpnFPh7X0knqZaEon8ZtPdpE7riI4/eUdW33q8f8hq1w266yGN/norfaQCR99cXGLIyR9jHWIQ6Z5ahkaSe4MpZSe4MTU/o5fDU8e43Z1B2IyfdUI7mWQ5PlKuNsUIL1SOLwMsizKurTzH34P5/kKr0rDaKFdDdbxzT7mtC9c9x5IFrxxNTFkCkjmMkt5Gu5wSzKhnK6dZ2XwG+B+dUBCuc6RnxwK+65aNjnGSlbLecc4wsa6t9fc1nammorGfHuFTJvjsfoJvWQVTqZN8dj9BN6yCvRMEU6UpQgUpSgFKUoBSlKAk9I+i1vfRdXcx6gN1YHDIfFWG4/wBD3g1k7H2D7GN9TNcSLn3juoU/XoVSfvr0KlaRtnFYTB8QwqihUUKqgBVUAAAbAADYACsD7I3Q6/4hLGIZLdIIsMquz5aT5zgIRtyAz3nx29BpUQm4PeQPMeO+xzcTxXKxpAkl1JFLKzXDsodNWQi9QCFOo8yTv5CrnsbdG7ywhaC6eF4gdURRnJXPvlIZR2c9oeZbx22VKvK6Uo7r0ApSlYgUpSgFTOKfD2vpJPUy1TqZxT4e19JJ6mWhKKdSOL8AErdZGxjlGCGHIkbAnwOCRqHccHUuVNelCDPRcflh7N3BJt/1YlMinzYICV+7fwXlXJ/64s8fDjPzdL6ifBU06mPkATXH0p6eWnD8C4kOthkRoNTkeOOSjzJGcVL4B7LVhdSiMM8UjbL1yhQxPyQysRk+BIzWiqm1vJcAbG3m1orYZdQBwwwwyM4YdxHeK5KUrMCpk3x2P0E3rIKp1Mm+Ox+gm9ZBQlFOlKUIFKUoBSlKAUpSgFKUoBSlKAUpSgFKUoBSlKAVM4p8Pa+kk9TLVOpnFPh7X0knqZaEop0pShB4L0M6SRrxq5ur5mB92VcJJJhi4ULhASAqKVqz0lvpr/g888F4JYEbEsb26xN2GR+wwJIwCh78jbOdqu8e6D3cF497wiRFeX4aCT3rnOSwztud8HBBJIO+KnQdDuKXii3uxbWVmW1SR2yoDIc55ISMkgHJI7jg4r0t+DammuXp4YJNp7H/ABB5+GW0kpJcxgEnmdJKhj4kgA/bWhrhs7RIo0jjXSiKFVR3KBgD7q5q8+TTk2iBUyb47H6Cb1kFU6mTfHY/QTesgqpKKdKUoQKUpQClKUApSlAKUpQClKUApSlAKUpQClKUAro8Vs0kUCREcA5AZQ2DgjIz31+0oCX+grf6PB+Gn9KfoK3+jwfhp/SlKgnI/QVv9Hg/DT+lP0Fb/R4Pw0/pSlBkfoK3+jwfhp/Sn6Ct/o8H4af0pSgyP0Fb/R4Pw0/pXd4Vw2KNyY4o0JGMqiqcZG2QOVK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665" name="AutoShape 8" descr="data:image/jpeg;base64,/9j/4AAQSkZJRgABAQAAAQABAAD/2wCEAAkGBhQSEBUUERITFRQWGBYaGBcWGBgZHBkYGxkWFxkYFxkYHyceFxkkGhgYHy8iIygpLCwtFh4xNTAqNSYrLCkBCQoKDgwOGg8PGjElHyMsMDUwNS4uLSwsLDAqLywuLCwpLS0sKS4sLCosLCwsKSwpLiwsLCopNSkpKSksLCwpKf/AABEIAOIA3wMBIgACEQEDEQH/xAAbAAEBAQADAQEAAAAAAAAAAAAABQYDBAcCAf/EAEwQAAIBAwICBgIOCAUDAgcAAAECAwAEERIhBTEGEyJBUWFzswcUIzIzNEJSVHGBkZOhFVNicoKS0dMkY7HB40Oj8BbDNUSDoqTC4f/EABkBAQADAQEAAAAAAAAAAAAAAAABAgMEBf/EADIRAAICAQEFBgUCBwAAAAAAAAABAgMRMQQSIUHwMlFhgaGxBSJxkcETIxQVM0JystH/2gAMAwEAAhEDEQA/APcaUpQClKUApSlAKUrH9MekbrNHawyLEz4LysQAinOME8jgE5+oDnVZSUVlmdlirjvM2FK88seCa5XW24nM00YDE9ooc8u1qII+/wC3BrS9DukJu4CXAEsZ0vjkfBh9f+oNUjZl4aM67954ax5501L1fjMAMk4A76/agdJUE0ttakZSRnkmXuaGJc6W8VMrwgjvGQdia1Og+Rxma6OLEIsPL21ICyt6CMEGUftkhPDXXIvRMHea6vZCeZ694gf4YNCqPICrirgYHKv2gIR6K6d4Lu8iPnMZl+orcaxj6sHzpZcWlilWC8CZfIinQEJKQCSjKc9VLpBOnJDAEg7FRdqX0nsOutJlGzBCyN3rInbjceauqn7KAqUrqcKveugilxjrI0fH7yhv967dAKUpQClKUApSlAKUpQClKUApSlAKUpQE3jnGBAgxjW3LPIAYyx5ZAyBjIyWUZGcjNpJduFm1ntnKAOVYgb5VPgyuN8lWON9Lc67Nygn4l1bYKqpyPFUC4H2tI4PiuocjV60MDHTHpzC57IBXQzBhy25hj5YYHwoD54JxTro98alxnGwORkMBk6e8EZOGVhk4ycd066P6ryOaRtEDhVkkwToK58AffDAHdmrHRIaJpUGwBdQPJHyB9nWn8q++kHTeKGVrZba5uZtIJjhiLAKw21M2Fwftqrqdq3UZXVK2O6yXcX9mIOptb1LdCO2VjZnb63OD/v5jlXf9jvgrQQOzgjrGBUEYOhchSR3ZyTjwxUe3urrXrh6PRoeYZ54FP2DT2TXH0o6YcUjtXP6NaBuxplSeKbSda4BjAy2fe4/aq0Nlk5JvH3X/AEyroampyxw0xk9IrPCXr+Iq0PvLZJo5ZO5nk6o9SvziugMx+ScDmWA7PRXiFzNao95AIJTzQHORthsc0z80kkVi+IcaueHXzWdqvWxyoskKPhurZ5ZNYAUKzAsdgznGCScUl8up0tqKyz0ylYKe94xboZpBBIijUyDBKqBkns6e7wL/AFGtV0d48l3AJUGNyGUnJVhzGRz5gg94IPfVVLPArGabxzKdR+lF+yQ9XFjr5z1UWd8MwOXI71RA0h8kx3iqssoVSzEAAEknuA3J+6oXRm0aYLe3G8ssYMa/JgicBxGgPyj2S7c2IHIKALFyxYWSwxRxJnTGioudzpUBRk+OBXYpSgFKUoBSlKAUpSgFKUoBSlKAUpSgFKVjbDp083EFtkij6vVIDIHL6tCluyQAB8nx51SU1HGeZvVs87VJwXZWWIEAvZGZNba2VRtsSWdGGojcCJu/lnxqla3TTQiTKQyFkEgGHLbK6CNnAGooykZU++xsdxL6TTPbXHWqNQJWTHiFwkqj6omlYH50grscOl02wbQrwyRxnUwymYwI9cgwWVGREYHB04OrGKuYjouhFzIC2rD3IJOMkh4Bk4AHd3ACtWaynQ0apJJN+0ZH3/zJWHcAM+5H8qgeyz010aLCBj1s5QSlTgpG5A0A9zOD9i/WKvXW5y3UQejW1ysiK8bKyMAVZSCCDyII5iuWvJ/Yt6Ti3u5uFykhUllEGpgxBVm1RFgACdiwwAM6vECvWKm2t1ywBUDiVhOl57ahRJvcRF1bSNGV7bOzJsyMW7AIOn4Mb74q/SswRLXpAzTrDNaywGRHKmRoWDFNOpfc3bfDZ3xkA1mPY+U299d2vyRkqPJG0g/bHJH9wrRdMioiifOJUuLfqiD2tTSpGyr87VG7qR4E/XUDppBJZ3kd/CupThZR3E7KAx7ta4UHkGjTxwc58MS7jG3hifd7dcfI1/SC0aW0njT3zwyqv1sjKPzNfXArxZbWGRPevHGw8gVBx9nKvvhfE47iJZYmyjDbxB5EEdzA7EeIqRwyT2pcNbPtFM7vbN3amJkktz4MGLOvipIHvDWhtqaKlKUApSlAdTiXEOpUHQzlmVAq6QSW2G7ED866/wClJfoc388H9yvzj3KH08X+pqhPOqKWdgqqMknYAUGiOh+lJfoc388H9yn6Ul+hzfzwf3Kjy+yJDqOiKZ1HNgAB9xOfvxV3hHGorlNcTZxzB2KnwI/8FWcGtTKF9c3iLOL9KS/Q5v54P7lP0pL9Dm/ng/uVTpVTUmfpSX6HN/PB/crksuKl5GjeF42Chu0UOQSV20Me8HnXfqWnx5vQJ6yShJUpSoXSzjDQxrHBvcTnq4h4E++c+Sjf7qrKSissvVW7JqEefXoT+LXT307WcDFYU+MyrzP+Sh8T3/d4g6Oy4ZHCipFGqqnvQBy7ic88nvPM5rh4DwZLWBYk3xuzHm7n3zHzJ/2HdVCqxjzeptfan+3X2V6+L+vouB0OMcJWePSTpYbq3zW/3H/8IIIBGVXh84j9rlZgoyNCfBkH5rdWBg7nS0oXfdce51uaVocpM4dwxoLcqhXrSCctkrrwAM95UYA8SBnmTXl0nsLXjXHtiS8heQyCQllftMGDb45DbG3IV7JSta7ZV9kHj1/7DN5JdPci7gjkeVpRpWTssWLjSfI/6V61YiQRIJipk0jWUzpLY3Kg7gE91c9Q7/iU0szW9ppUoB107rqWPUMqiJkdZKRhtyFUEE5yFKy2ViSlyBWu7xIkLyuiIObOwVR9ZOwqIeOTXO1jGAh/+ZmVhH9cUezz/X2U8GPKuxadFIVcSS6riYbiWchyp/y1wEi/gVas1kCRw3oxFE/WsOuuO+eUBpD+6cYjX9lAqjwqncQK6MjqGVgQwO4IIwQfLFclDQGE9jVNE17EpOiOUBQTnk88eT4krGgJ79IrZcQ4dHPGY5VDIcbbjcEEEEbqwIBBBBBAIrI9AT/jeJemPrrqtvVIdkyp7H39zOlLmzOVMl3b96kgzx/uk49sJ5HtjuL5wKnDOOQXAJhlVyPfLydD4OhwyHyYA13qn8T6P29xgzQo7DkxGHX91x2l+wirmpQpWaulmsFMqyvParvJHKS8kSfKeKT30iqNyj6mIBw2QFOkVgRkbg0BM49yh9PF/qah+yVOwt41GdLP2vsUkD79/sr5vpjdXMUoJ9rwXCRxeEk2Sssnmqbxr59YfmmtLxfhKXMJjk5HkRzBHIirQeJZMr4OdbitWY3ozx2TrYY52aFR2Y0WIqJSdu0SO443Hea5eFB4+MyLpVQ4YlU3GnSGU8hvkeHNj412hwjiMelEkt5FTZHkHaUcu8Eg48zVbgPR8ws8sz9bPJ75+4DbsqPDYfcNhWra4nDXXN7qeeDzl+2r9CvNMEUsxAVQSSe4Dcmsfd+yCFc4CFVDkp2i5Cag2kjbWpABQA6dQyR2tPY6V8TDExZ7CbvvjLDcLnuxkHPcSG36txXY6O9F0jjUyJk4Tstv71QqmTJOuTAHPITAVcYJbA9M0KPkAjkRmpqfHm9AnrJKqVLT483oE9ZJQFSsp0cHtu7mvW3RCYbf91T25B+822fDIrvdNeJGGzfR8JJiKP8AfkOkY8wMn7KocG4atvbxwryRQPrPeftOT9tZv5pY7ukdkP26HPnLgvouL/C+53aUpWhxilKUApSlAKhdEO1FLNzM1xO+fFVcwx/9qJKsXMhVGYDJAJA8SBkCpnQ2MLw60A39whOfElFJP2kk/bQFilKUAoaUNAYjoGP8dxL0v/vXVbesT0FGL7iXpR+ctya21Uhp9/cyq7Pm/dilKVc1PmSMMpDAEEEEHkQeYNYqwv5DaxWMTkT6poGkHOKCCQxNNn55QIF/bkB5K1a7iXEEgieWU4RFJJ5n6gO8k7ADckgVmfY/tjqvZZYwk8lydYBzpXqopEjz+z1pzjYsWPfQFXiNmkUVtHGoVEmgVVHIKNgPuq1Uvj3KH08X+prm4nxTqQpMcjg5BKBcLtka9TDAPjy8cbUJO9U3jPFREpVSA5BOSMhF5GRgOYHILzZsAd5HQuOkpZT1IQHG3aEj/UqQlgT9bDHgakW3BJ7pvdg0cZOW3JZyNgWLojM3gAiovdnGCIOTo3YG4k61gREhyuo5LMDkZPeQTqJ73ZjntOo2lcdvbrGgRAAqjAA8K5KAVLT483oE9ZJVSpafHm9AnrJKAlce924lZw/JjElww/d7Mf8A92a1NZfhg18Yum/VQwxj+L3Q1qKzr5vx9uB17TwUId0V6/N+RSlK0OQUpSgFKUoBULoRtYxL8wyRjyEcskYH2BQPsq43lU7o3w1re0hicguqDWRuC53cgnmC5Y0B+cf6QxWcayT69JbTlVL4wjyEkLvgKjEnyqnWV9km06yxOOYkjA/+o3UH8pTV3gl11ttDJ8+KNv5kU/70B3aUpQGE4I/tbjVzExwLga0z3neQD85x/BW7rzv2TkaK4tbiPZwGAP7SMrpny7T7eGa5B7LA2/wrefug5+XZ3H3VirIxbizlV0K5OEnjj78fc9ArqDisXtg2+sdcIxIU3z1ZYoG8Mahiup0d6SR3kZeMMpU6WVsZU4B7iQRg8x/sRWLl4k/6bvo4CDcSRWsMRxkRjDySyt3YjDBsd7Mi/KrVPPFHSmpLKNQ3+Mu8c7e1cE+ElyNwPNYs59IR3xmuXodvbu/ypLi6Zvr9sSoPuVVX6lFU+GcNS3hSKMEKgwMnJJ5lmPymJJYnvJJrj4Pw3qI2TVqzLO42xgSyvLp592vGfKpJP3itgZVUK+hldXBK6hlTncZGfvrg9p3X0mP8D/kqpSgJftO6+kx/gf8AJT2ndfSY/wAD/kqpSgJftO6+kx/gf8lPad19Jj/A/wCSqlKAl+07r6TH+B/yV9WPDZFlaWWUOSioNKaAACzfOOffVSpQGX6M73/ET/mQj7ozWorL8COnil+vzhbuP5CD+dais69PN+517Z/UX+Mf9UKUpWhyClKUApSlAKUpQEPpU2RbxAZaW5t8fVE4uXJ8tELD6yK/Ohh023Uk720kkH8MbERffCYz9tWXt1LKxVSy50kgZXIwcHuyNqzlpxFIbu+Z2IQyQDABYtL1CltKqCSerEew7lzUNpLLJXE09cCX8ZcxiRDIBkoGGoDxK5yBWa430yAtpdCyxPoYIzhcaiMAgqzYPeAcZIxz2rziPhckcAu42wiyldSEhkJVSJC4PJtZUnzGc6tsldGUd+v5l4MwvslTJJxff5G49ldfcrc/5jD742/pXnFc19xqScoZ3d9K6UZhjYktz7ydhnbIVeeMnm4Vwxp3AAOgHtvuBgHdVbvY7jbludsb8G1WKLc5cF4nk2Rltd6Va164mn6C8QFpa313J8HGqfayLIxUeZ6xB/FVLoBwK5jmFzcr2rmF2fIA6putEgU9+X612I7tAX5IrMcWVSJoINUcUUMksgjGEkmiUTRRN4sApkY8yAqk9qvY0bIyORrq2O1W0xklg9xUfoJV5zg/aUrocTvnjaJY0VmkYr22KgYRnzkKx+Tjl311g79KmGe6/VW340n9quK04jPKgeJbR0PJlncg93MRUJwWKVN667/VW/40n9qnXXf6q3/Gk/tUGClSpvXXf6q3/Gk/tU667/VW/wCNJ/aoMFKlTeuu/wBVb/jSf2q/La/l68RTRxrlGcFHZvesikEMi49/+VBgk3nuPGIX+TcQPH/HGesH5bVqazfTy0Y2yzxjMls6zL5hffj6tOT/AA1esrtZY0kQ5V1DA+RGRWceEmvM6rvnqhZ5Py09Gvsc1KUrQ5BSlKAUpSgFKUoBWAuZMvK3ynv5QOXvUtkiORz/AOmNxyyM+e34hfpDE8srBUQEsfLyA3J7gBuSQBWFe2dTEZF0PLJdXBT5SK5QKjnlyI1AfK08wua4tveNmsz3M2oWbI/U5IeseRljTVoVGIDAHDFxkFsLsU5EjIJIzjFSoOI2uGCSLFrHbCs0QbmDq0kLIe7O/wB1VFshKZoi+jr4NIfuXq2LkMMjKMHwfIHxrI29m5kZEjjuG/y5HlAA2yvteZeycjd18OXKvK2D4bVfRG2E3GXPD8S+17ZZTZu7uV13ZKdvZWansssmkDsl+sCjGQSuSBtvluQ3rmv+KEW2q2aAEsscSZ1tqJxkxp8HGqhnJJ5J73epd9wSeGFTMpSNpMLHqHv9JYnSNSqdKntvl+WzV88AtVzcvJIuv2rJGquQpfOl2KZGkjC4Izk4xgDJrufwiDTstm5td+nXockPiDU1VCCin5Pr1NLwLhCo4hOpgbe56xzuWL9XrZ/NiSc+WOVbDopMXsLVm3LQQE/WY1JrN8CuElvXjRxqEEquORXW0RUlTz5H6sGrvQ+4/wAKkLDTLbBYJF8GjVQGH7LppdfJx35q3wvP8LFy1efdnVtOP1HguVM4p8Pa+kk9TLVOpnFPh7X0knqZa9IwR3by3EkbowyHVlI8mBB/1rw/orxaSG2u7YlyqBJyiF1Lojp18YZO0utCuSNhg5wCTXuN1cCNGdtlRSx+oDJ/IV5F0RgC8RDsoPWZSQcxh10kEctLHSR46D3UB6T0QVxZRdZq1EMwD6yyqzsyRkyAMxRCqZO50576s1+AY5V+0IFZDod00a7mmjkABXJXAxgA4IzncYIwdj2X8sa5mwCTyFeV+x8hbik8rLoD9Y4BGMljqCqDzGlyc9+k+eANPH0snubiFLOHER0ySvOoXVbs2FkgxJkltLbMuwwSBkA25fjsfoJvWQV9cK6PwWxYwR6C2Ae0xwAWIRdROhAWYhVwo1HAr5m+Ox+gm9ZBQkougIIIyCMEHvHhWW6JyG2mlsJDsmZLcn5ULEnT5lTkff4Vq6hdK+CPMiSwHTcwHXEfH50Z/ZYbf+Gs5p9pcjp2eUXmqekvRrR/h+DLtKmdHuOpdwiRRpYdl0PNHHvlP/nKqdXTTWUYThKEnGS4oUpSpKClKUApSlAROmAzboPnXNkP/wAqD+lcXS62OiOXIxE3aGO58IWz3ac5PdjPkR99KRqNonz7uL/trJP/AO1Vt4wwIYAgjBB3BB2II7xWV1athKD5rBaEt1po8441YiWBlY4wNQPgVBO+e4jIPkTUufohdiTEcMrKc6G1ouUYcpCCMHScMMAHBwDtn0JeiMGr/qFP1ZclPq+cV/ZJx3YxtXP0nJFnMR3ISd8dn5e/7uquH4bs9uxQmpPK5JdasnbI17VKLxhrnzPMF4G8cgSBre414yq4COw304kKq5BzhkbVsfe7g8sfRiRHUTroZixWMFSwXPac6SQiqG0qMk6ip20nNuaVGYw5w2gMANtskBkPipUHb3vZPhX1Y2Mk8mh2JlcBriVR7wFSOwTjTuoVBuQBnBwa44/F7Npg6oRxOXBfR8/I0/ltVUlNvguPmUOCcBiuuskmjV1yqRtkhlKF9bRup1R9ptOVIPYPdiuG2tLm24hMIGFyDb27FZ20yaRJdABJVXDEb/CAk5ALjGa2kMKooVAFVQAAOQAGAB5AVFYaeKj/ADLRv+1Mv96vYopVNca1yM5zc5OTOax6URO4ifXBOeUU40Mf3DkpKPONmFcnFPh7X0knqZa7d9w+OdDHNGkiHmrqGH14Pf51B/QvUXNtonlaLXJiKQ9YFPUyYKSN7oBjI0liPDGK3KnN00uT1KQpjXPIkYz4ZBbOPk7YPk1Y3oxHruIlXOnrFIO+MIGkJAJOnkoONstjcgk2Om12xuQEOGht5Cp+a87C3Un93UrV8ex9YaZm3zoiGnG4AdsYBPPaIb95Zj30BvaUpQg/CK834rZPaXAaPYxHUmeTRnsrn+H3Jjz2jOwNarjXTWC2bS5yQcE6o1APPSC7DU2DnC5x34yK47qSO/ttcO7pkhTjfI3QkEgo6HGQSOR300BX4TxRLiJZE5HmDzU94P8AXvBBGxFcE3x2P0E3rIKy/RDiAjuEiBbE8ZbB+emCsin/ADIydQ7miPcRWom+Ox+gm9ZBUElOlKVJBleOcMktpje2i6iR/iIR/wBVR8tf8wfn94N7hPFo7mJZYW1K33g96sO4jwruVluKcBlt5WurADU281udklHivzZPPv8AvByacHladaHbGUb4qE3iS0ff4P8AD8nw01NcVzdLGupzgbfaTsAANySdgBuSa6HAekUV2hMZIddnjbZ0bwYf71F44z3N17XQ40jvGQMr23I7xpbRjzKnIcldE01lHLOEoScZLDR3E6ZoXwEbTsM/K35ELjSQe4atRyAFJ2q/BOrqGQgqwBBHIg1A/wDTgkjCsOrHVMpXCkdYSR1gbJbJ7Wd+0Gw2eVfnQy8LxsDnPZffxbUhz5lomcnvMhPfUlDR0pSgIXSdsPZt3Ldpk/vxTxD7y4H21dqJ00U+0ZXX30IWYfXA6zAfb1ePtqyjggEbg7j6qA+q6XGbEzQPGpAZh2SeWoEFc+WQK7tKhpNYY0Md0UtYrrrJXRHQBECsFfDaRK2RuMjWg8ireNaq1so4gRFGiAnJCKFBOwyQBz2H3VnvY3vpJrASSuzsZbkZY5OlZ5FUZPcAAK1FY7PRGitQjyLzm5ybYqHff/E7XH6i7z+7qtP/ANtP51cqFENfFHP6q1jH1GaWQkfdAv5VuULtTOKfD2vpJPUy1TqZxP4e19JJ6mWhKMhPfRh+IzyxrKpaKNUbkdLGPfYkjMQfYd1d/wBjlQRM6+9BSPOAASut2IAJwD1gIHhiszdSBrU/OluXbH7IXR6yb/zFbroRYiO0U7+6s8uT362JU7fsaagF+vmQnBxzxt9fdX1SpIPK+hHDxOUMjMJZOuaR9tYCsMIpIOhT1gY45knvNbjhPCUsIJGZwebuwUIMAE7INsk6ifFmPLYDO8T6OywSM0UcjJqZo3hOHj1ksY2QEF0yxxgjGTuNRB6z2N7NgaJ2wR8LqQDHeFaQrkdze+HMVBJx9Hrdnv4ABvAmGPgQh1j7GZUP1itxN8dj9BN6yCuv0Z6OC1QliGlbGojkB81c74HjzO3IAAdib47H6Cb1kFAU6UpUkClKUBwJZIrtIqKHYAMwAywGcZPfjNZXgzEX00mpQg65TkH3qyl2IIO2OsTuOfKtjWRsFC3pVgCetkOD3GTXKCP4Yod/2xUEtt6leO6MXOR5lkfMWBrJTQp0hhheYZhkkkeO5EzoT8rnjq4ufPnJz+0tVPiM8iOgHVLGGXJLlcKSAcjbmdlxnfGdiak9Chq63BIyNuWwM1zgjORnb8qkg1XWjVpyNWM4zvjlnHhmvuvNLH2NL2O8uJF4nMokCkTAKztgt2JVbbs52K7b8hyqsehF6ffcausfsxxL+YrZ1wX93uDYzwh0ZWGVYEEeIIwfyrJcG6aWttYQC7uYo5I0EbqWy5aImJjoGWPaQ91fB9i+N/jN7xC4HzZLghf5UA/1p0Q6J2lvcXUaW0WuKVSjMoZhFJGjLhmydn6xefyajFa5t9dcgfB9kCa524ZYTzA8ppvcIfrBbtOPIYNUuAcKvhKZ768RuyR7XhTTEuSDnU3aYjHM+fjWlrocez7Un0nDdVLg+ehsfnUOaxiK/L6+gMx7EpIsmRjyk1j92eOK5Hrj91basl0MULNKqjCtbWDqP2THJGD/ANvH2CtbWYFQejPbkvJvn3DIP3YUSHH86yH+Kr1dXh/DkhDBM4eSSQ5Oe1IxdvsyTQHaqZxP4e19JJ6mWqdTOKfD2vpJPUy0JR5tcW5SNXALdQLlmA5gHQ6Egc8dcynHzM9xr1Th1t1cMafMRF/lUD/astfQBY7sYGpevGcblWUzAEjcgdbyrYihApSovH+IsuEQ4JGSRzxyAFc+07RHZ63ZI0rrdkt1FnNftZ6y4NsTIxD41AA4IHia73AuIGRCG3Zcb+IPL7dq5qNtc5RjZHdcs445079MM0nSkm4vOCnUyb47H6Cb1kFU6mTfHY/QTesgr0TBFOlKUIFKUoBWZ6VWDKy3MecoO1ju0nUrY7wN8+IC5wuSNNSgMrece1x6wh1FWVfdEKbjtHQWBkIGTh1GAO1o7RHe6J8OMcAJGCwUAeCjJHPfdmd99xrweVdlejkAYkJz5rqbSfAFM6SB4YwPCqdAYP2R/ZNHDiIYUWS4Yau1nTGvIFsbknBwuRyyTyznOAdM+NSQSXjRQPbRhmYSKYiyqCzdURudhzORnx3xlvZgtZIuLySMNnETxk8iFVVI+xlO3n51rui3SW4veD8UkuZC7BJQuwAUdQThQBgCvS/TjGpNJPOM+ZJ6N0a6RRX1sk8OdLZBU81YbMreYP37Hvr6XhrC8acEaHhWNl3zqR2ZCO7GJJAfsrF+wZZOnDndwQskzMme9QqIWHkWUj+GtvxzjUdpbvPMcIgyfEnkFUd7E4AHnXFZDFjjHvIO51o1acjVjOM743AOPDIP3V914inEb62upuLXYaMq8MbW+VbMMpb3PstmNkAVgGAJLAnGTn2eyvEmjSSNgyOoZWHIgjINTZVuY45Bxjhq+2OvGdfViMjOxUMXGRjmCT/Ma7dKViBSlKAVM4p8Pa+kk9TLVOpnFPh7X0knqZaEon8ZtPdpE7riI4/eUdW33q8f8hq1w266yGN/norfaQCR99cXGLIyR9jHWIQ6Z5ahkaSe4MpZSe4MTU/o5fDU8e43Z1B2IyfdUI7mWQ5PlKuNsUIL1SOLwMsizKurTzH34P5/kKr0rDaKFdDdbxzT7mtC9c9x5IFrxxNTFkCkjmMkt5Gu5wSzKhnK6dZ2XwG+B+dUBCuc6RnxwK+65aNjnGSlbLecc4wsa6t9fc1nammorGfHuFTJvjsfoJvWQVTqZN8dj9BN6yCvRMEU6UpQgUpSgFKUoBSlKAk9I+i1vfRdXcx6gN1YHDIfFWG4/wBD3g1k7H2D7GN9TNcSLn3juoU/XoVSfvr0KlaRtnFYTB8QwqihUUKqgBVUAAAbAADYACsD7I3Q6/4hLGIZLdIIsMquz5aT5zgIRtyAz3nx29BpUQm4PeQPMeO+xzcTxXKxpAkl1JFLKzXDsodNWQi9QCFOo8yTv5CrnsbdG7ywhaC6eF4gdURRnJXPvlIZR2c9oeZbx22VKvK6Uo7r0ApSlYgUpSgFTOKfD2vpJPUy1TqZxT4e19JJ6mWhKKdSOL8AErdZGxjlGCGHIkbAnwOCRqHccHUuVNelCDPRcflh7N3BJt/1YlMinzYICV+7fwXlXJ/64s8fDjPzdL6ifBU06mPkATXH0p6eWnD8C4kOthkRoNTkeOOSjzJGcVL4B7LVhdSiMM8UjbL1yhQxPyQysRk+BIzWiqm1vJcAbG3m1orYZdQBwwwwyM4YdxHeK5KUrMCpk3x2P0E3rIKp1Mm+Ox+gm9ZBQlFOlKUIFKUoBSlKAUpSgFKUoBSlKAUpSgFKUoBSlKAVM4p8Pa+kk9TLVOpnFPh7X0knqZaEop0pShB4L0M6SRrxq5ur5mB92VcJJJhi4ULhASAqKVqz0lvpr/g888F4JYEbEsb26xN2GR+wwJIwCh78jbOdqu8e6D3cF497wiRFeX4aCT3rnOSwztud8HBBJIO+KnQdDuKXii3uxbWVmW1SR2yoDIc55ISMkgHJI7jg4r0t+DammuXp4YJNp7H/ABB5+GW0kpJcxgEnmdJKhj4kgA/bWhrhs7RIo0jjXSiKFVR3KBgD7q5q8+TTk2iBUyb47H6Cb1kFU6mTfHY/QTesgqpKKdKUoQKUpQClKUApSlAKUpQClKUApSlAKUpQClKUAro8Vs0kUCREcA5AZQ2DgjIz31+0oCX+grf6PB+Gn9KfoK3+jwfhp/SlKgnI/QVv9Hg/DT+lP0Fb/R4Pw0/pSlBkfoK3+jwfhp/Sn6Ct/o8H4af0pSgyP0Fb/R4Pw0/pXd4Vw2KNyY4o0JGMqiqcZG2QOVK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666" name="AutoShape 10" descr="data:image/jpeg;base64,/9j/4AAQSkZJRgABAQAAAQABAAD/2wCEAAkGBhQSEBUUERITFRQWGBYaGBcWGBgZHBkYGxkWFxkYFxkYHyceFxkkGhgYHy8iIygpLCwtFh4xNTAqNSYrLCkBCQoKDgwOGg8PGjElHyMsMDUwNS4uLSwsLDAqLywuLCwpLS0sKS4sLCosLCwsKSwpLiwsLCopNSkpKSksLCwpKf/AABEIAOIA3wMBIgACEQEDEQH/xAAbAAEBAQADAQEAAAAAAAAAAAAABQYDBAcCAf/EAEwQAAIBAwICBgIOCAUDAgcAAAECAwAEERIhBTEGEyJBUWFzswcUIzIzNEJSVHGBkZOhFVNicoKS0dMkY7HB40Oj8BbDNUSDoqTC4f/EABkBAQADAQEAAAAAAAAAAAAAAAABAgMEBf/EADIRAAICAQEFBgUCBwAAAAAAAAABAgMRMQQSIUHwMlFhgaGxBSJxkcETIxQVM0JystH/2gAMAwEAAhEDEQA/APcaUpQClKUApSlAKUrH9MekbrNHawyLEz4LysQAinOME8jgE5+oDnVZSUVlmdlirjvM2FK88seCa5XW24nM00YDE9ooc8u1qII+/wC3BrS9DukJu4CXAEsZ0vjkfBh9f+oNUjZl4aM67954ax5501L1fjMAMk4A76/agdJUE0ttakZSRnkmXuaGJc6W8VMrwgjvGQdia1Og+Rxma6OLEIsPL21ICyt6CMEGUftkhPDXXIvRMHea6vZCeZ694gf4YNCqPICrirgYHKv2gIR6K6d4Lu8iPnMZl+orcaxj6sHzpZcWlilWC8CZfIinQEJKQCSjKc9VLpBOnJDAEg7FRdqX0nsOutJlGzBCyN3rInbjceauqn7KAqUrqcKveugilxjrI0fH7yhv967dAKUpQClKUApSlAKUpQClKUApSlAKUpQE3jnGBAgxjW3LPIAYyx5ZAyBjIyWUZGcjNpJduFm1ntnKAOVYgb5VPgyuN8lWON9Lc67Nygn4l1bYKqpyPFUC4H2tI4PiuocjV60MDHTHpzC57IBXQzBhy25hj5YYHwoD54JxTro98alxnGwORkMBk6e8EZOGVhk4ycd066P6ryOaRtEDhVkkwToK58AffDAHdmrHRIaJpUGwBdQPJHyB9nWn8q++kHTeKGVrZba5uZtIJjhiLAKw21M2Fwftqrqdq3UZXVK2O6yXcX9mIOptb1LdCO2VjZnb63OD/v5jlXf9jvgrQQOzgjrGBUEYOhchSR3ZyTjwxUe3urrXrh6PRoeYZ54FP2DT2TXH0o6YcUjtXP6NaBuxplSeKbSda4BjAy2fe4/aq0Nlk5JvH3X/AEyroampyxw0xk9IrPCXr+Iq0PvLZJo5ZO5nk6o9SvziugMx+ScDmWA7PRXiFzNao95AIJTzQHORthsc0z80kkVi+IcaueHXzWdqvWxyoskKPhurZ5ZNYAUKzAsdgznGCScUl8up0tqKyz0ylYKe94xboZpBBIijUyDBKqBkns6e7wL/AFGtV0d48l3AJUGNyGUnJVhzGRz5gg94IPfVVLPArGabxzKdR+lF+yQ9XFjr5z1UWd8MwOXI71RA0h8kx3iqssoVSzEAAEknuA3J+6oXRm0aYLe3G8ssYMa/JgicBxGgPyj2S7c2IHIKALFyxYWSwxRxJnTGioudzpUBRk+OBXYpSgFKUoBSlKAUpSgFKUoBSlKAUpSgFKVjbDp083EFtkij6vVIDIHL6tCluyQAB8nx51SU1HGeZvVs87VJwXZWWIEAvZGZNba2VRtsSWdGGojcCJu/lnxqla3TTQiTKQyFkEgGHLbK6CNnAGooykZU++xsdxL6TTPbXHWqNQJWTHiFwkqj6omlYH50grscOl02wbQrwyRxnUwymYwI9cgwWVGREYHB04OrGKuYjouhFzIC2rD3IJOMkh4Bk4AHd3ACtWaynQ0apJJN+0ZH3/zJWHcAM+5H8qgeyz010aLCBj1s5QSlTgpG5A0A9zOD9i/WKvXW5y3UQejW1ysiK8bKyMAVZSCCDyII5iuWvJ/Yt6Ti3u5uFykhUllEGpgxBVm1RFgACdiwwAM6vECvWKm2t1ywBUDiVhOl57ahRJvcRF1bSNGV7bOzJsyMW7AIOn4Mb74q/SswRLXpAzTrDNaywGRHKmRoWDFNOpfc3bfDZ3xkA1mPY+U299d2vyRkqPJG0g/bHJH9wrRdMioiifOJUuLfqiD2tTSpGyr87VG7qR4E/XUDppBJZ3kd/CupThZR3E7KAx7ta4UHkGjTxwc58MS7jG3hifd7dcfI1/SC0aW0njT3zwyqv1sjKPzNfXArxZbWGRPevHGw8gVBx9nKvvhfE47iJZYmyjDbxB5EEdzA7EeIqRwyT2pcNbPtFM7vbN3amJkktz4MGLOvipIHvDWhtqaKlKUApSlAdTiXEOpUHQzlmVAq6QSW2G7ED866/wClJfoc388H9yvzj3KH08X+pqhPOqKWdgqqMknYAUGiOh+lJfoc388H9yn6Ul+hzfzwf3Kjy+yJDqOiKZ1HNgAB9xOfvxV3hHGorlNcTZxzB2KnwI/8FWcGtTKF9c3iLOL9KS/Q5v54P7lP0pL9Dm/ng/uVTpVTUmfpSX6HN/PB/crksuKl5GjeF42Chu0UOQSV20Me8HnXfqWnx5vQJ6yShJUpSoXSzjDQxrHBvcTnq4h4E++c+Sjf7qrKSissvVW7JqEefXoT+LXT307WcDFYU+MyrzP+Sh8T3/d4g6Oy4ZHCipFGqqnvQBy7ic88nvPM5rh4DwZLWBYk3xuzHm7n3zHzJ/2HdVCqxjzeptfan+3X2V6+L+vouB0OMcJWePSTpYbq3zW/3H/8IIIBGVXh84j9rlZgoyNCfBkH5rdWBg7nS0oXfdce51uaVocpM4dwxoLcqhXrSCctkrrwAM95UYA8SBnmTXl0nsLXjXHtiS8heQyCQllftMGDb45DbG3IV7JSta7ZV9kHj1/7DN5JdPci7gjkeVpRpWTssWLjSfI/6V61YiQRIJipk0jWUzpLY3Kg7gE91c9Q7/iU0szW9ppUoB107rqWPUMqiJkdZKRhtyFUEE5yFKy2ViSlyBWu7xIkLyuiIObOwVR9ZOwqIeOTXO1jGAh/+ZmVhH9cUezz/X2U8GPKuxadFIVcSS6riYbiWchyp/y1wEi/gVas1kCRw3oxFE/WsOuuO+eUBpD+6cYjX9lAqjwqncQK6MjqGVgQwO4IIwQfLFclDQGE9jVNE17EpOiOUBQTnk88eT4krGgJ79IrZcQ4dHPGY5VDIcbbjcEEEEbqwIBBBBBAIrI9AT/jeJemPrrqtvVIdkyp7H39zOlLmzOVMl3b96kgzx/uk49sJ5HtjuL5wKnDOOQXAJhlVyPfLydD4OhwyHyYA13qn8T6P29xgzQo7DkxGHX91x2l+wirmpQpWaulmsFMqyvParvJHKS8kSfKeKT30iqNyj6mIBw2QFOkVgRkbg0BM49yh9PF/qah+yVOwt41GdLP2vsUkD79/sr5vpjdXMUoJ9rwXCRxeEk2Sssnmqbxr59YfmmtLxfhKXMJjk5HkRzBHIirQeJZMr4OdbitWY3ozx2TrYY52aFR2Y0WIqJSdu0SO443Hea5eFB4+MyLpVQ4YlU3GnSGU8hvkeHNj412hwjiMelEkt5FTZHkHaUcu8Eg48zVbgPR8ws8sz9bPJ75+4DbsqPDYfcNhWra4nDXXN7qeeDzl+2r9CvNMEUsxAVQSSe4Dcmsfd+yCFc4CFVDkp2i5Cag2kjbWpABQA6dQyR2tPY6V8TDExZ7CbvvjLDcLnuxkHPcSG36txXY6O9F0jjUyJk4Tstv71QqmTJOuTAHPITAVcYJbA9M0KPkAjkRmpqfHm9AnrJKqVLT483oE9ZJQFSsp0cHtu7mvW3RCYbf91T25B+822fDIrvdNeJGGzfR8JJiKP8AfkOkY8wMn7KocG4atvbxwryRQPrPeftOT9tZv5pY7ukdkP26HPnLgvouL/C+53aUpWhxilKUApSlAKhdEO1FLNzM1xO+fFVcwx/9qJKsXMhVGYDJAJA8SBkCpnQ2MLw60A39whOfElFJP2kk/bQFilKUAoaUNAYjoGP8dxL0v/vXVbesT0FGL7iXpR+ctya21Uhp9/cyq7Pm/dilKVc1PmSMMpDAEEEEHkQeYNYqwv5DaxWMTkT6poGkHOKCCQxNNn55QIF/bkB5K1a7iXEEgieWU4RFJJ5n6gO8k7ADckgVmfY/tjqvZZYwk8lydYBzpXqopEjz+z1pzjYsWPfQFXiNmkUVtHGoVEmgVVHIKNgPuq1Uvj3KH08X+prm4nxTqQpMcjg5BKBcLtka9TDAPjy8cbUJO9U3jPFREpVSA5BOSMhF5GRgOYHILzZsAd5HQuOkpZT1IQHG3aEj/UqQlgT9bDHgakW3BJ7pvdg0cZOW3JZyNgWLojM3gAiovdnGCIOTo3YG4k61gREhyuo5LMDkZPeQTqJ73ZjntOo2lcdvbrGgRAAqjAA8K5KAVLT483oE9ZJVSpafHm9AnrJKAlce924lZw/JjElww/d7Mf8A92a1NZfhg18Yum/VQwxj+L3Q1qKzr5vx9uB17TwUId0V6/N+RSlK0OQUpSgFKUoBULoRtYxL8wyRjyEcskYH2BQPsq43lU7o3w1re0hicguqDWRuC53cgnmC5Y0B+cf6QxWcayT69JbTlVL4wjyEkLvgKjEnyqnWV9km06yxOOYkjA/+o3UH8pTV3gl11ttDJ8+KNv5kU/70B3aUpQGE4I/tbjVzExwLga0z3neQD85x/BW7rzv2TkaK4tbiPZwGAP7SMrpny7T7eGa5B7LA2/wrefug5+XZ3H3VirIxbizlV0K5OEnjj78fc9ArqDisXtg2+sdcIxIU3z1ZYoG8Mahiup0d6SR3kZeMMpU6WVsZU4B7iQRg8x/sRWLl4k/6bvo4CDcSRWsMRxkRjDySyt3YjDBsd7Mi/KrVPPFHSmpLKNQ3+Mu8c7e1cE+ElyNwPNYs59IR3xmuXodvbu/ypLi6Zvr9sSoPuVVX6lFU+GcNS3hSKMEKgwMnJJ5lmPymJJYnvJJrj4Pw3qI2TVqzLO42xgSyvLp592vGfKpJP3itgZVUK+hldXBK6hlTncZGfvrg9p3X0mP8D/kqpSgJftO6+kx/gf8AJT2ndfSY/wAD/kqpSgJftO6+kx/gf8lPad19Jj/A/wCSqlKAl+07r6TH+B/yV9WPDZFlaWWUOSioNKaAACzfOOffVSpQGX6M73/ET/mQj7ozWorL8COnil+vzhbuP5CD+dais69PN+517Z/UX+Mf9UKUpWhyClKUApSlAKUpQEPpU2RbxAZaW5t8fVE4uXJ8tELD6yK/Ohh023Uk720kkH8MbERffCYz9tWXt1LKxVSy50kgZXIwcHuyNqzlpxFIbu+Z2IQyQDABYtL1CltKqCSerEew7lzUNpLLJXE09cCX8ZcxiRDIBkoGGoDxK5yBWa430yAtpdCyxPoYIzhcaiMAgqzYPeAcZIxz2rziPhckcAu42wiyldSEhkJVSJC4PJtZUnzGc6tsldGUd+v5l4MwvslTJJxff5G49ldfcrc/5jD742/pXnFc19xqScoZ3d9K6UZhjYktz7ydhnbIVeeMnm4Vwxp3AAOgHtvuBgHdVbvY7jbludsb8G1WKLc5cF4nk2Rltd6Va164mn6C8QFpa313J8HGqfayLIxUeZ6xB/FVLoBwK5jmFzcr2rmF2fIA6putEgU9+X612I7tAX5IrMcWVSJoINUcUUMksgjGEkmiUTRRN4sApkY8yAqk9qvY0bIyORrq2O1W0xklg9xUfoJV5zg/aUrocTvnjaJY0VmkYr22KgYRnzkKx+Tjl311g79KmGe6/VW340n9quK04jPKgeJbR0PJlncg93MRUJwWKVN667/VW/40n9qnXXf6q3/Gk/tUGClSpvXXf6q3/Gk/tU667/VW/wCNJ/aoMFKlTeuu/wBVb/jSf2q/La/l68RTRxrlGcFHZvesikEMi49/+VBgk3nuPGIX+TcQPH/HGesH5bVqazfTy0Y2yzxjMls6zL5hffj6tOT/AA1esrtZY0kQ5V1DA+RGRWceEmvM6rvnqhZ5Py09Gvsc1KUrQ5BSlKAUpSgFKUoBWAuZMvK3ynv5QOXvUtkiORz/AOmNxyyM+e34hfpDE8srBUQEsfLyA3J7gBuSQBWFe2dTEZF0PLJdXBT5SK5QKjnlyI1AfK08wua4tveNmsz3M2oWbI/U5IeseRljTVoVGIDAHDFxkFsLsU5EjIJIzjFSoOI2uGCSLFrHbCs0QbmDq0kLIe7O/wB1VFshKZoi+jr4NIfuXq2LkMMjKMHwfIHxrI29m5kZEjjuG/y5HlAA2yvteZeycjd18OXKvK2D4bVfRG2E3GXPD8S+17ZZTZu7uV13ZKdvZWansssmkDsl+sCjGQSuSBtvluQ3rmv+KEW2q2aAEsscSZ1tqJxkxp8HGqhnJJ5J73epd9wSeGFTMpSNpMLHqHv9JYnSNSqdKntvl+WzV88AtVzcvJIuv2rJGquQpfOl2KZGkjC4Izk4xgDJrufwiDTstm5td+nXockPiDU1VCCin5Pr1NLwLhCo4hOpgbe56xzuWL9XrZ/NiSc+WOVbDopMXsLVm3LQQE/WY1JrN8CuElvXjRxqEEquORXW0RUlTz5H6sGrvQ+4/wAKkLDTLbBYJF8GjVQGH7LppdfJx35q3wvP8LFy1efdnVtOP1HguVM4p8Pa+kk9TLVOpnFPh7X0knqZa9IwR3by3EkbowyHVlI8mBB/1rw/orxaSG2u7YlyqBJyiF1Lojp18YZO0utCuSNhg5wCTXuN1cCNGdtlRSx+oDJ/IV5F0RgC8RDsoPWZSQcxh10kEctLHSR46D3UB6T0QVxZRdZq1EMwD6yyqzsyRkyAMxRCqZO50576s1+AY5V+0IFZDod00a7mmjkABXJXAxgA4IzncYIwdj2X8sa5mwCTyFeV+x8hbik8rLoD9Y4BGMljqCqDzGlyc9+k+eANPH0snubiFLOHER0ySvOoXVbs2FkgxJkltLbMuwwSBkA25fjsfoJvWQV9cK6PwWxYwR6C2Ae0xwAWIRdROhAWYhVwo1HAr5m+Ox+gm9ZBQkougIIIyCMEHvHhWW6JyG2mlsJDsmZLcn5ULEnT5lTkff4Vq6hdK+CPMiSwHTcwHXEfH50Z/ZYbf+Gs5p9pcjp2eUXmqekvRrR/h+DLtKmdHuOpdwiRRpYdl0PNHHvlP/nKqdXTTWUYThKEnGS4oUpSpKClKUApSlAROmAzboPnXNkP/wAqD+lcXS62OiOXIxE3aGO58IWz3ac5PdjPkR99KRqNonz7uL/trJP/AO1Vt4wwIYAgjBB3BB2II7xWV1athKD5rBaEt1po8441YiWBlY4wNQPgVBO+e4jIPkTUufohdiTEcMrKc6G1ouUYcpCCMHScMMAHBwDtn0JeiMGr/qFP1ZclPq+cV/ZJx3YxtXP0nJFnMR3ISd8dn5e/7uquH4bs9uxQmpPK5JdasnbI17VKLxhrnzPMF4G8cgSBre414yq4COw304kKq5BzhkbVsfe7g8sfRiRHUTroZixWMFSwXPac6SQiqG0qMk6ip20nNuaVGYw5w2gMANtskBkPipUHb3vZPhX1Y2Mk8mh2JlcBriVR7wFSOwTjTuoVBuQBnBwa44/F7Npg6oRxOXBfR8/I0/ltVUlNvguPmUOCcBiuuskmjV1yqRtkhlKF9bRup1R9ptOVIPYPdiuG2tLm24hMIGFyDb27FZ20yaRJdABJVXDEb/CAk5ALjGa2kMKooVAFVQAAOQAGAB5AVFYaeKj/ADLRv+1Mv96vYopVNca1yM5zc5OTOax6URO4ifXBOeUU40Mf3DkpKPONmFcnFPh7X0knqZa7d9w+OdDHNGkiHmrqGH14Pf51B/QvUXNtonlaLXJiKQ9YFPUyYKSN7oBjI0liPDGK3KnN00uT1KQpjXPIkYz4ZBbOPk7YPk1Y3oxHruIlXOnrFIO+MIGkJAJOnkoONstjcgk2Om12xuQEOGht5Cp+a87C3Un93UrV8ex9YaZm3zoiGnG4AdsYBPPaIb95Zj30BvaUpQg/CK834rZPaXAaPYxHUmeTRnsrn+H3Jjz2jOwNarjXTWC2bS5yQcE6o1APPSC7DU2DnC5x34yK47qSO/ttcO7pkhTjfI3QkEgo6HGQSOR300BX4TxRLiJZE5HmDzU94P8AXvBBGxFcE3x2P0E3rIKy/RDiAjuEiBbE8ZbB+emCsin/ADIydQ7miPcRWom+Ox+gm9ZBUElOlKVJBleOcMktpje2i6iR/iIR/wBVR8tf8wfn94N7hPFo7mJZYW1K33g96sO4jwruVluKcBlt5WurADU281udklHivzZPPv8AvByacHladaHbGUb4qE3iS0ff4P8AD8nw01NcVzdLGupzgbfaTsAANySdgBuSa6HAekUV2hMZIddnjbZ0bwYf71F44z3N17XQ40jvGQMr23I7xpbRjzKnIcldE01lHLOEoScZLDR3E6ZoXwEbTsM/K35ELjSQe4atRyAFJ2q/BOrqGQgqwBBHIg1A/wDTgkjCsOrHVMpXCkdYSR1gbJbJ7Wd+0Gw2eVfnQy8LxsDnPZffxbUhz5lomcnvMhPfUlDR0pSgIXSdsPZt3Ldpk/vxTxD7y4H21dqJ00U+0ZXX30IWYfXA6zAfb1ePtqyjggEbg7j6qA+q6XGbEzQPGpAZh2SeWoEFc+WQK7tKhpNYY0Md0UtYrrrJXRHQBECsFfDaRK2RuMjWg8ireNaq1so4gRFGiAnJCKFBOwyQBz2H3VnvY3vpJrASSuzsZbkZY5OlZ5FUZPcAAK1FY7PRGitQjyLzm5ybYqHff/E7XH6i7z+7qtP/ANtP51cqFENfFHP6q1jH1GaWQkfdAv5VuULtTOKfD2vpJPUy1TqZxP4e19JJ6mWhKMhPfRh+IzyxrKpaKNUbkdLGPfYkjMQfYd1d/wBjlQRM6+9BSPOAASut2IAJwD1gIHhiszdSBrU/OluXbH7IXR6yb/zFbroRYiO0U7+6s8uT362JU7fsaagF+vmQnBxzxt9fdX1SpIPK+hHDxOUMjMJZOuaR9tYCsMIpIOhT1gY45knvNbjhPCUsIJGZwebuwUIMAE7INsk6ifFmPLYDO8T6OywSM0UcjJqZo3hOHj1ksY2QEF0yxxgjGTuNRB6z2N7NgaJ2wR8LqQDHeFaQrkdze+HMVBJx9Hrdnv4ABvAmGPgQh1j7GZUP1itxN8dj9BN6yCuv0Z6OC1QliGlbGojkB81c74HjzO3IAAdib47H6Cb1kFAU6UpUkClKUBwJZIrtIqKHYAMwAywGcZPfjNZXgzEX00mpQg65TkH3qyl2IIO2OsTuOfKtjWRsFC3pVgCetkOD3GTXKCP4Yod/2xUEtt6leO6MXOR5lkfMWBrJTQp0hhheYZhkkkeO5EzoT8rnjq4ufPnJz+0tVPiM8iOgHVLGGXJLlcKSAcjbmdlxnfGdiak9Chq63BIyNuWwM1zgjORnb8qkg1XWjVpyNWM4zvjlnHhmvuvNLH2NL2O8uJF4nMokCkTAKztgt2JVbbs52K7b8hyqsehF6ffcausfsxxL+YrZ1wX93uDYzwh0ZWGVYEEeIIwfyrJcG6aWttYQC7uYo5I0EbqWy5aImJjoGWPaQ91fB9i+N/jN7xC4HzZLghf5UA/1p0Q6J2lvcXUaW0WuKVSjMoZhFJGjLhmydn6xefyajFa5t9dcgfB9kCa524ZYTzA8ppvcIfrBbtOPIYNUuAcKvhKZ768RuyR7XhTTEuSDnU3aYjHM+fjWlrocez7Un0nDdVLg+ehsfnUOaxiK/L6+gMx7EpIsmRjyk1j92eOK5Hrj91basl0MULNKqjCtbWDqP2THJGD/ANvH2CtbWYFQejPbkvJvn3DIP3YUSHH86yH+Kr1dXh/DkhDBM4eSSQ5Oe1IxdvsyTQHaqZxP4e19JJ6mWqdTOKfD2vpJPUy0JR5tcW5SNXALdQLlmA5gHQ6Egc8dcynHzM9xr1Th1t1cMafMRF/lUD/astfQBY7sYGpevGcblWUzAEjcgdbyrYihApSovH+IsuEQ4JGSRzxyAFc+07RHZ63ZI0rrdkt1FnNftZ6y4NsTIxD41AA4IHia73AuIGRCG3Zcb+IPL7dq5qNtc5RjZHdcs445079MM0nSkm4vOCnUyb47H6Cb1kFU6mTfHY/QTesgr0TBFOlKUIFKUoBWZ6VWDKy3MecoO1ju0nUrY7wN8+IC5wuSNNSgMrece1x6wh1FWVfdEKbjtHQWBkIGTh1GAO1o7RHe6J8OMcAJGCwUAeCjJHPfdmd99xrweVdlejkAYkJz5rqbSfAFM6SB4YwPCqdAYP2R/ZNHDiIYUWS4Yau1nTGvIFsbknBwuRyyTyznOAdM+NSQSXjRQPbRhmYSKYiyqCzdURudhzORnx3xlvZgtZIuLySMNnETxk8iFVVI+xlO3n51rui3SW4veD8UkuZC7BJQuwAUdQThQBgCvS/TjGpNJPOM+ZJ6N0a6RRX1sk8OdLZBU81YbMreYP37Hvr6XhrC8acEaHhWNl3zqR2ZCO7GJJAfsrF+wZZOnDndwQskzMme9QqIWHkWUj+GtvxzjUdpbvPMcIgyfEnkFUd7E4AHnXFZDFjjHvIO51o1acjVjOM743AOPDIP3V914inEb62upuLXYaMq8MbW+VbMMpb3PstmNkAVgGAJLAnGTn2eyvEmjSSNgyOoZWHIgjINTZVuY45Bxjhq+2OvGdfViMjOxUMXGRjmCT/Ma7dKViBSlKAVM4p8Pa+kk9TLVOpnFPh7X0knqZaEon8ZtPdpE7riI4/eUdW33q8f8hq1w266yGN/norfaQCR99cXGLIyR9jHWIQ6Z5ahkaSe4MpZSe4MTU/o5fDU8e43Z1B2IyfdUI7mWQ5PlKuNsUIL1SOLwMsizKurTzH34P5/kKr0rDaKFdDdbxzT7mtC9c9x5IFrxxNTFkCkjmMkt5Gu5wSzKhnK6dZ2XwG+B+dUBCuc6RnxwK+65aNjnGSlbLecc4wsa6t9fc1nammorGfHuFTJvjsfoJvWQVTqZN8dj9BN6yCvRMEU6UpQgUpSgFKUoBSlKAk9I+i1vfRdXcx6gN1YHDIfFWG4/wBD3g1k7H2D7GN9TNcSLn3juoU/XoVSfvr0KlaRtnFYTB8QwqihUUKqgBVUAAAbAADYACsD7I3Q6/4hLGIZLdIIsMquz5aT5zgIRtyAz3nx29BpUQm4PeQPMeO+xzcTxXKxpAkl1JFLKzXDsodNWQi9QCFOo8yTv5CrnsbdG7ywhaC6eF4gdURRnJXPvlIZR2c9oeZbx22VKvK6Uo7r0ApSlYgUpSgFTOKfD2vpJPUy1TqZxT4e19JJ6mWhKKdSOL8AErdZGxjlGCGHIkbAnwOCRqHccHUuVNelCDPRcflh7N3BJt/1YlMinzYICV+7fwXlXJ/64s8fDjPzdL6ifBU06mPkATXH0p6eWnD8C4kOthkRoNTkeOOSjzJGcVL4B7LVhdSiMM8UjbL1yhQxPyQysRk+BIzWiqm1vJcAbG3m1orYZdQBwwwwyM4YdxHeK5KUrMCpk3x2P0E3rIKp1Mm+Ox+gm9ZBQlFOlKUIFKUoBSlKAUpSgFKUoBSlKAUpSgFKUoBSlKAVM4p8Pa+kk9TLVOpnFPh7X0knqZaEop0pShB4L0M6SRrxq5ur5mB92VcJJJhi4ULhASAqKVqz0lvpr/g888F4JYEbEsb26xN2GR+wwJIwCh78jbOdqu8e6D3cF497wiRFeX4aCT3rnOSwztud8HBBJIO+KnQdDuKXii3uxbWVmW1SR2yoDIc55ISMkgHJI7jg4r0t+DammuXp4YJNp7H/ABB5+GW0kpJcxgEnmdJKhj4kgA/bWhrhs7RIo0jjXSiKFVR3KBgD7q5q8+TTk2iBUyb47H6Cb1kFU6mTfHY/QTesgqpKKdKUoQKUpQClKUApSlAKUpQClKUApSlAKUpQClKUAro8Vs0kUCREcA5AZQ2DgjIz31+0oCX+grf6PB+Gn9KfoK3+jwfhp/SlKgnI/QVv9Hg/DT+lP0Fb/R4Pw0/pSlBkfoK3+jwfhp/Sn6Ct/o8H4af0pSgyP0Fb/R4Pw0/pXd4Vw2KNyY4o0JGMqiqcZG2QOVK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0667" name="Picture 12" descr="http://4.bp.blogspot.com/-oCwGHkyXleI/TpH6oy41BKI/AAAAAAAAAA0/woWdO_WhJzA/s1600/cicla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348880"/>
            <a:ext cx="3938587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100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6115064" cy="654032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DC6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Ciclo do </a:t>
            </a:r>
            <a:r>
              <a:rPr lang="pt-BR" sz="2800" i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DC6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Ancylostomo</a:t>
            </a:r>
            <a:r>
              <a:rPr lang="pt-BR" sz="2800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DC6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brasiliense</a:t>
            </a:r>
            <a:endParaRPr lang="pt-BR" sz="28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642938" y="1143000"/>
            <a:ext cx="8072437" cy="5357813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 b="1">
                <a:cs typeface="Times New Roman" panose="02020603050405020304" pitchFamily="18" charset="0"/>
              </a:rPr>
              <a:t>» Larva migrans ou bicho geográfico </a:t>
            </a:r>
            <a:r>
              <a:rPr lang="pt-BR" altLang="pt-BR" sz="1800"/>
              <a:t>: é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/>
              <a:t>   uma doença causada pelo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 i="1"/>
              <a:t>  Ancylostomo  caninum </a:t>
            </a:r>
            <a:r>
              <a:rPr lang="pt-BR" altLang="pt-BR" sz="1800"/>
              <a:t>e  </a:t>
            </a:r>
            <a:r>
              <a:rPr lang="pt-BR" altLang="pt-BR" sz="1800" i="1"/>
              <a:t>Ancylostomo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 i="1"/>
              <a:t>  brasiliense, </a:t>
            </a:r>
            <a:r>
              <a:rPr lang="pt-BR" altLang="pt-BR" sz="1800"/>
              <a:t>parasita encontrado em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/>
              <a:t>   cães e gatos.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 b="1">
                <a:cs typeface="Times New Roman" panose="02020603050405020304" pitchFamily="18" charset="0"/>
              </a:rPr>
              <a:t>»</a:t>
            </a:r>
            <a:r>
              <a:rPr lang="pt-BR" altLang="pt-BR" sz="1800">
                <a:cs typeface="Times New Roman" panose="02020603050405020304" pitchFamily="18" charset="0"/>
              </a:rPr>
              <a:t> Em ambientes quentes e úmidos, os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>
                <a:cs typeface="Times New Roman" panose="02020603050405020304" pitchFamily="18" charset="0"/>
              </a:rPr>
              <a:t>   ovos do parasita, que podem ser encontrados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>
                <a:cs typeface="Times New Roman" panose="02020603050405020304" pitchFamily="18" charset="0"/>
              </a:rPr>
              <a:t>   nas fezes de cães e gatos,  liberam as larvas,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>
                <a:cs typeface="Times New Roman" panose="02020603050405020304" pitchFamily="18" charset="0"/>
              </a:rPr>
              <a:t>   que penetram na pele de seres humanos, onde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>
                <a:cs typeface="Times New Roman" panose="02020603050405020304" pitchFamily="18" charset="0"/>
              </a:rPr>
              <a:t>   migram, provocando lesões semelhantes a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>
                <a:cs typeface="Times New Roman" panose="02020603050405020304" pitchFamily="18" charset="0"/>
              </a:rPr>
              <a:t>   linhas de um mapa. Depois de algumas semanas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>
                <a:cs typeface="Times New Roman" panose="02020603050405020304" pitchFamily="18" charset="0"/>
              </a:rPr>
              <a:t>   as larvas morrem.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>
                <a:cs typeface="Times New Roman" panose="02020603050405020304" pitchFamily="18" charset="0"/>
              </a:rPr>
              <a:t>»  A prevenção é o tratamento dos cães e gatos. A incineração das fezes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>
                <a:cs typeface="Times New Roman" panose="02020603050405020304" pitchFamily="18" charset="0"/>
              </a:rPr>
              <a:t>   infectadas, a proibição de animais nas praias e limpeza periódica de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>
                <a:cs typeface="Times New Roman" panose="02020603050405020304" pitchFamily="18" charset="0"/>
              </a:rPr>
              <a:t>   parques.</a:t>
            </a:r>
            <a:endParaRPr lang="pt-BR" altLang="pt-BR" sz="1800"/>
          </a:p>
        </p:txBody>
      </p:sp>
      <p:pic>
        <p:nvPicPr>
          <p:cNvPr id="7" name="Espaço Reservado para Conteúdo 6" descr="C:\Documents and Settings\Administrador\Meus documentos\My Scans\2008-08 (ago)\ScannedImage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4" t="1459" r="4576" b="69666"/>
          <a:stretch>
            <a:fillRect/>
          </a:stretch>
        </p:blipFill>
        <p:spPr>
          <a:xfrm>
            <a:off x="6143625" y="2928938"/>
            <a:ext cx="2714625" cy="2155825"/>
          </a:xfrm>
        </p:spPr>
      </p:pic>
      <p:pic>
        <p:nvPicPr>
          <p:cNvPr id="63490" name="Picture 2" descr="http://www.acasadoanimal.com.br/caes/wp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143000"/>
            <a:ext cx="2095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 descr="http://tbn0.google.com/images?q=tbn:qNJ4xDfDpPZCIM:http://www.portalbiologia.com.br/arquivos/arquivos_conteudo/Image/duodenale.jpg-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143000"/>
            <a:ext cx="16144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9015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C38E4-A547-4CDA-831D-D4AC0B31F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F0640-B60D-4609-AF00-2805892EF4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41085-BA46-4AC7-9C68-9A44DADE5D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Resultado de imagem para nematelminto caracteristicas gerais">
            <a:extLst>
              <a:ext uri="{FF2B5EF4-FFF2-40B4-BE49-F238E27FC236}">
                <a16:creationId xmlns:a16="http://schemas.microsoft.com/office/drawing/2014/main" id="{5C71B935-283E-4124-A32C-A0BDADBC4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180550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428596" y="285728"/>
            <a:ext cx="6115064" cy="65403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2800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DC6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Ciclo do </a:t>
            </a:r>
            <a:r>
              <a:rPr lang="pt-BR" sz="2800" i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DC6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Dracunculos</a:t>
            </a:r>
            <a:r>
              <a:rPr lang="pt-BR" sz="2800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DC6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t-BR" sz="2800" i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DC6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medianensis</a:t>
            </a:r>
            <a:endParaRPr lang="pt-BR" sz="2800" dirty="0"/>
          </a:p>
        </p:txBody>
      </p:sp>
      <p:pic>
        <p:nvPicPr>
          <p:cNvPr id="103426" name="Picture 2" descr="Resultado de imagem para dracunculus medinen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69" y="1124744"/>
            <a:ext cx="7409861" cy="556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629210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4450" name="Picture 2" descr="Resultado de imagem para dracunculus medinen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393"/>
            <a:ext cx="5256584" cy="3447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2" name="Picture 4" descr="Resultado de imagem para dracunculus medinen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2" y="3909713"/>
            <a:ext cx="4236783" cy="2723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4" name="Picture 6" descr="Resultado de imagem para dracunculus medinen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09713"/>
            <a:ext cx="5112315" cy="2722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922221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pPr algn="ctr"/>
            <a:r>
              <a:rPr lang="en-US" sz="6000"/>
              <a:t>Bem vindos ao mundo da</a:t>
            </a:r>
            <a:endParaRPr lang="pt-BR" sz="6000" b="1"/>
          </a:p>
        </p:txBody>
      </p:sp>
      <p:sp>
        <p:nvSpPr>
          <p:cNvPr id="32771" name="Espaço Reservado para Conteúdo 2"/>
          <p:cNvSpPr>
            <a:spLocks noGrp="1"/>
          </p:cNvSpPr>
          <p:nvPr>
            <p:ph idx="1"/>
          </p:nvPr>
        </p:nvSpPr>
        <p:spPr>
          <a:xfrm>
            <a:off x="1671638" y="5664200"/>
            <a:ext cx="8229600" cy="43894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sz="4000"/>
              <a:t>Tenham um ótimo dia !!!</a:t>
            </a:r>
            <a:endParaRPr lang="pt-BR" sz="4000"/>
          </a:p>
        </p:txBody>
      </p:sp>
      <p:pic>
        <p:nvPicPr>
          <p:cNvPr id="32772" name="Picture 2" descr="http://www.fucamp.edu.br/wp-content/uploads/2013/01/BIOLO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287588"/>
            <a:ext cx="40322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22F06-0A95-4FD7-AE03-3A6DBD0BB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33B08-E95C-4756-994D-A8FDC50EC8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7FB79-6943-43B1-BAA3-CFE5877693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Resultado de imagem para nematelminto caracteristicas gerais">
            <a:extLst>
              <a:ext uri="{FF2B5EF4-FFF2-40B4-BE49-F238E27FC236}">
                <a16:creationId xmlns:a16="http://schemas.microsoft.com/office/drawing/2014/main" id="{3F5FE78C-967D-43AA-9356-63DC37B67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87" y="906125"/>
            <a:ext cx="8068356" cy="605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spaço Reservado para Conteúdo 4" descr="C:\Documents and Settings\Administrador\Meus documentos\My Scans\2008-07 (jul)\ScannedImage-14.jpg">
            <a:extLst>
              <a:ext uri="{FF2B5EF4-FFF2-40B4-BE49-F238E27FC236}">
                <a16:creationId xmlns:a16="http://schemas.microsoft.com/office/drawing/2014/main" id="{8E32731D-4FF8-4C80-AD4F-6A3F11D570C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" t="15926" r="8727" b="50610"/>
          <a:stretch>
            <a:fillRect/>
          </a:stretch>
        </p:blipFill>
        <p:spPr bwMode="auto">
          <a:xfrm>
            <a:off x="5970592" y="1680988"/>
            <a:ext cx="2621251" cy="1747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5" descr="C:\Documents and Settings\Administrador\Meus documentos\My Scans\2008-08 (ago)\ScannedImage-3.jpg">
            <a:extLst>
              <a:ext uri="{FF2B5EF4-FFF2-40B4-BE49-F238E27FC236}">
                <a16:creationId xmlns:a16="http://schemas.microsoft.com/office/drawing/2014/main" id="{DB50BE7A-517A-459F-A775-FFEBF77DA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7" t="6969" r="7883" b="17336"/>
          <a:stretch/>
        </p:blipFill>
        <p:spPr bwMode="auto">
          <a:xfrm>
            <a:off x="179512" y="188640"/>
            <a:ext cx="1413346" cy="1512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949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82594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pt-BR" sz="2800" dirty="0"/>
          </a:p>
        </p:txBody>
      </p:sp>
      <p:sp>
        <p:nvSpPr>
          <p:cNvPr id="26627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57250" y="3037805"/>
            <a:ext cx="7715250" cy="291147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2400" dirty="0">
                <a:cs typeface="Times New Roman" panose="02020603050405020304" pitchFamily="18" charset="0"/>
              </a:rPr>
              <a:t>» </a:t>
            </a:r>
            <a:r>
              <a:rPr lang="pt-BR" altLang="pt-BR" sz="2200" dirty="0">
                <a:cs typeface="Times New Roman" panose="02020603050405020304" pitchFamily="18" charset="0"/>
              </a:rPr>
              <a:t>Os nematódeos parasitas apresentam corpo revestido por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2200" dirty="0">
                <a:cs typeface="Times New Roman" panose="02020603050405020304" pitchFamily="18" charset="0"/>
              </a:rPr>
              <a:t>   camada resistente.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2200" dirty="0">
                <a:cs typeface="Times New Roman" panose="02020603050405020304" pitchFamily="18" charset="0"/>
              </a:rPr>
              <a:t>» O alimento é ingerido pela boca e os restos não digeridos são eliminados pelo ânus (sistema digestivo completo).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2200" dirty="0">
                <a:cs typeface="Times New Roman" panose="02020603050405020304" pitchFamily="18" charset="0"/>
              </a:rPr>
              <a:t>» Geralmente apresentam sexos separados (machos e fêmeas),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2200" dirty="0">
                <a:cs typeface="Times New Roman" panose="02020603050405020304" pitchFamily="18" charset="0"/>
              </a:rPr>
              <a:t>   sendo a fêmea maior que o macho; a reprodução é sexuada.</a:t>
            </a:r>
            <a:endParaRPr lang="pt-BR" altLang="pt-BR" sz="2200" dirty="0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t="13333" r="9375" b="23334"/>
          <a:stretch>
            <a:fillRect/>
          </a:stretch>
        </p:blipFill>
        <p:spPr>
          <a:xfrm>
            <a:off x="2071688" y="908720"/>
            <a:ext cx="5236616" cy="2117614"/>
          </a:xfrm>
          <a:noFill/>
        </p:spPr>
      </p:pic>
      <p:pic>
        <p:nvPicPr>
          <p:cNvPr id="5" name="Picture 5" descr="http://static.infoescola.com/wp-content/uploads/2010/08/sistema-digestivo-nematelmint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45224"/>
            <a:ext cx="4104456" cy="130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31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2565400"/>
            <a:ext cx="9144000" cy="1568450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ASCARIDÍASE</a:t>
            </a:r>
          </a:p>
        </p:txBody>
      </p:sp>
    </p:spTree>
    <p:extLst>
      <p:ext uri="{BB962C8B-B14F-4D97-AF65-F5344CB8AC3E}">
        <p14:creationId xmlns:p14="http://schemas.microsoft.com/office/powerpoint/2010/main" val="1793157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-26988"/>
            <a:ext cx="9144000" cy="1323976"/>
          </a:xfrm>
          <a:prstGeom prst="rect">
            <a:avLst/>
          </a:prstGeom>
          <a:solidFill>
            <a:srgbClr val="FFB7B7">
              <a:alpha val="67843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CAUSADOR</a:t>
            </a:r>
          </a:p>
        </p:txBody>
      </p:sp>
      <p:sp>
        <p:nvSpPr>
          <p:cNvPr id="43011" name="CaixaDeTexto 4"/>
          <p:cNvSpPr txBox="1">
            <a:spLocks noChangeArrowheads="1"/>
          </p:cNvSpPr>
          <p:nvPr/>
        </p:nvSpPr>
        <p:spPr bwMode="auto">
          <a:xfrm>
            <a:off x="0" y="14843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Verme </a:t>
            </a:r>
            <a:r>
              <a:rPr kumimoji="0" lang="pt-BR" altLang="pt-BR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Ascaris lumbricoides </a:t>
            </a:r>
            <a:r>
              <a:rPr kumimoji="0" lang="pt-BR" altLang="pt-BR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(Lombriga)</a:t>
            </a:r>
            <a:endParaRPr kumimoji="0" lang="pt-BR" altLang="pt-BR" sz="3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3012" name="Imagem 8" descr="asca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91440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499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-26988"/>
            <a:ext cx="9144000" cy="1322388"/>
          </a:xfrm>
          <a:prstGeom prst="rect">
            <a:avLst/>
          </a:prstGeom>
          <a:solidFill>
            <a:srgbClr val="FFB7B7">
              <a:alpha val="67843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HOSPEDEIROS</a:t>
            </a:r>
          </a:p>
        </p:txBody>
      </p:sp>
      <p:sp>
        <p:nvSpPr>
          <p:cNvPr id="44035" name="AutoShape 10" descr="data:image/jpeg;base64,/9j/4AAQSkZJRgABAQAAAQABAAD/2wCEAAkGBxQTEhUUExQVFhUXGBoZGRgXGBcYFxgYGhocGBwbGBsaHCggGBwlHhwXITEhJSksLi4uHB8zODMsNygtLisBCgoKDg0OGhAQGiwkHyQsLCwsLCwsLCwsLCwsLCwsLCwsLCwsLCwsLCwsLCwsLCwsLCwsLCwsLCwsLCwsLCwsN//AABEIALABBAMBIgACEQEDEQH/xAAbAAACAgMBAAAAAAAAAAAAAAADBAIFAQYHAP/EADwQAAECBAQDBQYFBAICAwAAAAECEQADITEEEkFRBWFxEyKBkaEGBzKxwfAjQmLR4RRSgvFykjNDU2Oy/8QAFwEBAQEBAAAAAAAAAAAAAAAAAQIAA//EAB8RAQEBAAMBAQEBAQEAAAAAAAABEQIhMUESYVFxA//aAAwDAQACEQMRAD8A64uVAJiTBP6iJJmAxwx11XzyYWaLacgGEp+H2ibHTjyhJYeBTZZhlKSNI8qbuIMdLy/wgFQCetnhvFytRFbNmPSNBbpcKJMWHC5BUpSt+6N+ZB0hDs2rGxcJwQSmoJa9budtIanwysA5UAZRr0FhD0+YA160D+FWgUmX3ybtTwMRMz8QijpAHQm/0iGMy6uxpoPrC5W6lEHVgBy1ePT1ZU0DGwMLyVF6j/ZNH8HgpkPKU2zHXlC3FFqCQxq9emsGAFqhn8rRX4nEhOablJAodiBr0vBWk7W8pwkOxsHgCqqLNSnj/ELf1wUhBT+cDmIYKABq/wA3EbWzAp04AsRzZubfMiGMOkBL3c3GmkKTZZWkG1XIu+nz+UOoTlTUcjoORjRuXiGJs9jZx11jKUMwHwo2H15RCcvvBi+Wrczb0iaFZU7PU6mojD4FiFhRbQXfnb6wdDkBJILWO4ELJKilykEmpBpXQHoKwzKSySSCQ3jGhvgqQNfXyDRC5dxy8IylJyqer+HhEkJYUalt6QoSWr4Qk7U/mFOIGmUUBL0+vUtDCSSHZi9NiIVWslVWIqW6UDeLwWnjOxJ6FCWUpDFTJBte58A8Zl4YOHoBZvIQJYzTWLgJDjmpRuOgHqYf+R9OcaNbgE4l2F2LnaPJOUUq5p1MAnKYvqa9BaMyiVF6lrH+I2nOjKJZOoEehczjYMwp4x6HYMqEwiAFbRNYpCyk1jsMg39RE+3EKzUQBdI1onHTiZwDvCs0ZzQUjwAaPSZwAhHcCxE0hLRSrFTGwTGVCk3h71ETiuPNXYWWFTEhRZNz4RsUlChl0UTfd2d4peHSHzW+IN/jvyv5RcpW5OydTZ3/AGiLVerNJCUjQDbprAcOguXL1qW8vIQqcaidKORXxFr3YsYblLoadPKBsL4q9SCADTQknX09YHJYBqkJ1G4Fz0H1jE7Lc0rmL7NpGZTAVuSS2jkVESofETmSelv5gE6UD3K5VJLDoP5MemOpSWL5S5D3NaRScV9olIndjhgJ08/lHwS9zMULNtyjNBvYuYVSql+zJS18qkmni1fGL/ELUWFAC/3841z2O4fMlS1dqpKlZ1KJ5k1MW4mhlLJ+F1EmlEuS/JgY3w302SzCz1JNTT/cHMzk5D+P8RpvEfbqWmY0vDYqc6QSZcvMnIag9C97QDFe3a1pyp4fjk5iBWVlfkPSHBmtuqpTuA9erQyuYSoClXsPyho1DBe0eJqpHDMSXsVLlinj5xge1OKLk8PnAGlFo8W3pB4c1tiSlZBBp5uN4zxLGJlpJVSn+vvlGrS/bEyk/iYHFpGpyBQA6g9YnwjEnFKOJmJKZKHKEKuVWc9APWC1vx9vi74Ti5k0/iJZIrzY2fZ9usWmIdmap0GsBwg7r0YlzyBqPCJYZTqJzFhQavzhRy91PEKZgH5bQAM52R51gi1uVF7Uf9X+oihO9KuSNf3jVp4LLRUb367B/OMzzoKj5g6QSUqj1L1oLcoWxJoQzZnYGG+JndAEtKwS5YlgBo1/CGwAE0pRxs7RjDIoGYABkgbbvziT1AFNeukENrGHT3RUB61vHoKhLioj0I1XGsRWmMoRA8XOCfiLc2LDqbDxjrvTZbQ5hgSokJgUHSoHmCD8oGoxHrrJgS4UnnaGJ0yFCt4Y1COJUIYTxTKk7wtiIVYFYSTcG3ofOK1yvGLXDLCUApHWjqrQP+8WuFX3Tm+ImoNN9NYSRMByszAgDQlI1PlFgSB+pq6NY33jnVNa4stWGnmbLYyy2drDTNtqY2U4xOTuKHeIYiri7/OOee2nFsuRBUyFI7QoSlys5iKLNO6BzqY2rhMlMqSkS1ZkMMqrllC484MsXe4tJoAYVUVEAA2KRU+WsSxKmUPhGhOnh96Qr2oKiD+VgB+o1L8rQPis0BBD1NK/MeBMYVrnthx8olplImGVMmpMwzGLhAJ7qTormdOtNi4Rw6ThZQEp2IClE/EsqDgrO9fh0eOWe9Ge8+WkhmkH1UY6xgpgX2KXBKZctag+pQGHz9IqzpmJ+LGUoSKtQnUk6xR+3HEjJwc9mAKQhOlVnKet1Rf49QAUf7QS3MWPOv1jmHvSxbIw8r+7NNV4d1PzWYmTaY2D3LSlCRPmKzHNMEtPIIS7jxW3hG3LmdpPVQEJSACTZRuOrB4qvZLDjD4GQhgFKS9SzrX3ifAF4t+HJOQEMqyjoS9aeDQ8vW/pvEKCQkAFJLN4aDwhfELJKEu7B1Wo31iC1figEgoTUb1LGPYUBRUohsxam3KJaGZ6gcqGo7mrUDfxGMUkHKjPfvUuWuOQsPAwsmfnW/wvRtWRU9HLCGJSWUpQYAZRSpo79AH+cZjWJnEBk0UaAFhyEECgkNRmY8oq0FKpiVM+QEk1oNjuW+YhpE8E2zZhm5sGb1g1sOJDdyl9Tc7x5aiBehIFNjtAhewc7mvKJv36UYeDX+UKcHxBJYB2VqNmivxSnmAAGjB+Z08PrD6SKkvUUrbkIUkHMqtWG29z1eNW49HZHdSwsAAHqepgkpq3+o/aBiYNHpoNdoPLFNqVf6wudQyg8+sejKuZj0ZiaUsIHNMTUKQKL9jp5SOKwYNUMhdwoDX9X9ydxAZOJzg0yqBZSdUn6jUHURYzYoeK5kq7SWHWAxSP/Ym7f8hp5axpDaji5jGIoFIwlQmAKSXB+2Ox5QVSYfGnYE0wLAgKUpRtRhRyxpXahjGOUQkkX06/bQxgSJYqPhYs9VNQV0184G5HsNU0NAAHNn38A8M4qoCHLkg/48oVwTZWzAv3vWIT5jg9QkHrc9NX5RIa57xOHibhe2QKyFZh/wAD3VAcmY/4xXe73jbo/p1nuy++g6lB/L/ifQ8o3maAo5QlKklwRYKDMH9Y4pikKwGKUlJfslOn9co6Pq4p1Bh49zFeu4cNlEjORVfeY3c7jlQQtxtRKki4AKy3l84lgMSkSxMSXSpIUFbi49DCK5oUCWoqgv3UhyrpExvrlvvEU+ISa1l2JtUx1Tgc8FCVEEvLl1ArRIBHyjlnvGP4spVKyz5BUdNwTIlSkAsWSKbhIJflFXyGnMViCQA7ubNUANrp/Mcj9vJhnY7sxoES01ep5/5COjKxLmYob5QN9b/ekc14eRM4uM3wie5baXWn/UQcfTOnXF/+RMtNgMtWIGYAeiXi17TICz0oGFAK/wARp0r2gwspZM3EI1YAubsHyvpvB8d7YyRL7VPaKQA/dy1ApRzzg8Tlvi6xs9hlFSsurVkivhoPGJqnmWgJS5UGbcvd451ifeFJzlpMxVMvxJFAdG8ItOD+2oxBOWSpIQ91UOagsK6wcpk2q48bW5yQEpALl3AdnOvkSYYWcqW5UIudaDWNAne8WUiYQqSo9mcoZQU5F1VA6eMNYX3h4KbMBmJnIaiaA3v8JrpD+bgy722uTi3CbuXUTYOwofl4RacPS4KtVV/xFKeHzjWUcQl5EhUwID3UGTexLxs8rEpKXQQpPIvpy+UTO+25dCTj3XJA1cVoKlzEcO2WoUSouf8AjRvCo9YRxGJdkl++qqWNhQtyh3DYgqdRIAdhoAPusb6M6PhTJLjnzaF5SKUSxJLXoIHOm5m7xY7DQf6g+DDpcg21P39iH1PkEnJICUggdLUhiYoGl99qQmguvcaPZtYNipgBIzFtQPkIybPjxUCzuIzB5GHDVePRWJ2EZhpCGImmLCaaQlPQCIqOubCE7EGE1qJh0yXgv9OAIdE4tcxGBmSFKnYdOYKrNkf3/rl7TOVlQ5hMcicgLlqzJPgQdQoXSRsYsp1o1/iHDDnM7DqEucfiBDy5vKYnf9Qr1iXTMExg7SYiWCxUX2oPs+UNTl2SiwuGrsz69YpOE8WQqbMM0pkTO6hpigALvkXZQ6Rs/D8MSHoRTvu4LaDlr4wudvaCZwQhStQBTc8ib6QMf+RKasE1c2ckRY4ySPwwT8PeNLbRqyPavCCaqSVq7RS8hUx7MKdqqGxptE4Yup0whNT3lPa4A18jGg+8rh+YImS6qlpIW3/xm1tq+BjfJiAScoZiwelg371jS+Ie1uFloK0ntpigQlAcJAsMzigbSNN3pUZ93XFzNwpkkuqSQADqhTt5MR5Qf2k9s5UnKiUROUHDI+ACjgqHxG9o5mZxSZhlvLQv8qVFsruEuakCMSHe1fl0jr+NFXfHsacSqWZyEyyhJpmcLzEEMQ+U7gxtZ9tEEOJSwWslmc67xoE5FiqgcVD0+xGy8MwCpSkKJzoId0pfwIsfSNy4yH0bGe2SEywlEqYFCvfYJJfUCsamcX8bslSyVFQDFySSxu1TSNw4yMPNXmCwk1plOUnn/bFTiOGbZVWr8QPQ+MTx/KooJOHl6qi+/rkqR2WZKUM2VgA3UgwBXDqnuJI3qIc4fKliYkTEMFU+NIG1S9IeWX1vFUnDS9UK/wCw9a6xecPxqUpyITMLWCT9iHuLYbDJsAlWmVRU2taMTFdhMYJaSEBINiquY/t4QcrL1RN+F8XwpBJJQtKiSXJod6NvBeF4dEpXeRKWdFK+INtVvSBTzmqSSesKLQxq/wBIL3MVP+rD2hmqnpQlDDKpyMwYnTyrFRgpWLll5UxaSf7VGv0huUrZRf73tDcqcoqcqrQ2GlLQceP5mQ2763DgXH5vZ58WtKlgcgcofkAT56RtnBeMSsQh5JCg5OVQIPNkmpbeOVTpqyCM3mNoFw/tBMzJ7swWUk5TT59Imcb9Fy+O3YUA1f47CwYPDk5wlktm1BFCY0z2S9qCopl4gBKqBMwjKktYKH5TzFDyjcgSsk30ToLVbfrGcrLr2C7oJc0uLnz6RjDpzzDoAc3rRzGQojusQdSWtX7eC4OUEpPVzttBBftOdrGYVlyQoOQa1vGYrXPIVnqpCyzSCTXgSxC7xKQBHp7RFCTGJsFb6VxKaRVY+flQoipanMmg9Ys8QaRrfFcclC0oGZcw1TLQMyydKWSNXLCkMa3Gte1vFThyiQESynI6u1QFhaixJqKVex+UakjiK1DKlYlpU7ollY5/CSQK7R07FcNn4kALMmTl7qUiXKnzEg1LqWCHt8NOsCx3u4w5lv2sztTdWWWkAa91IAtFyyIlaFh+O4uUCEYqaz2KswLW+J3ilShRBGYDmwfzjpMj3dYYis6cXsSUh71oKC0aJhvZ7EKnJw/ZzEzioJIILCtVEgfCKlxtrFTlxpxY4b2lxkvNLlTlBKwGC8sxiTloVpJF9I16XKHaKTmCkixDsRyevnG74v2CWgTFzJwBShSh2bkDJVnLEnm0aNh5hSouHJbrDxst6V8Gnl6Eud6CCJAD9Rzt6RKatKi6hlJvT9oyJQZ0s24L/fjFppmfLK5S7lKBmLMAk0AJ0uW3LwrgsVNld9CyAGdL36A8oNODS1nkKVqXGwal6tFeJ6cocl9hBTxbAniyMQe+MsxviTr1GvOH8Hw05h3igE0mIPdI/ULA9RGu8NwU2aTkSQk6/wAmNw9m+HmUSgTlKWWdEsZg/wCoqOUbaRysNuIY/hSpZ/FUZqWcLrTqkfOKzE8SADJSGNmA/wBvF97QS1IRkmLY/lyn4Xqza/7jTB3Syq1vvEeq4+GcYFZUqKSAsFrV5tCyZgTR67RKfUlQADl2AAFdgKAQFaXNfrFyQ7RkTecMA2hH+iGhiacOpNlPyhwHcgIjBlNUQPDztFd0+kOmRqDBW1iUvQ/xB0lquzawCaGp+Y2aCokLFSyvTygB2XxBxUV5uI6D7Bcf7aWuUv4pQDNdSCW8SCw8Y50l2qPr5bxde76Yf68DKwUlQPQAt6glum0H4k8Tyux1ZNhmHeNTvGZ4zZUglncm0RlnvlX398o9hSCCcxdZfoA1tolBqWlxenlaPRkr5CPQoVswRBMt4YVKJETly2hddKzUNCsyHcQYoMQoz6f+jX/7eX/Dnr0vOKlVs7iEzEkpwpyyxRWIIcPtJSfjP6rDnCmFwSZIzyfiK2UtZKlqPwgqJ+InvHaLvGTRKlEhglKaAMANABoIpeHy1rSgJD6kioqWB+cVE8lxwVgABfU2J5w7xDMrM2XugU3Ki1ekZPD1y1UAJSl7ULV84LiJf4SLFS1dplt3GsfFoyQuHSE5XulmfkkBujxkT195SgwqXetaCCSyAipNXelABtvGMSkk9ntfdmFfIesSq0lLSyCotmu2/I8qiOde8xWECUpYqxTBimjJv+JoeWt42/2/43/TykISE9qs/hpGjUKlchTrHMOC8CViZylzCVJChnUa51n8v1OwipPpilm4GalCZikqCF/Co2P7HrA8ODcekdt4lgEdkmUsBSCQC39tTpoKVjmfHfZyZhVqXLHaSbvYp1qOW8XOfeVvVaiYZhShRAGYEqP13vGwcG4ZJUtpUkzWrmWpgW2egHrFVwng8zEgzJUsrCTlNQEhRqBVVaNF7KwGNwwKkyTahCpZIB2ZRh5f9P8AE+I4ecfiDJFAhDIQANNz4esLycTMl/DMTLH6UufUxScQ4zOz/iJIUC7K/Y0MJf1xN83nBONZsyOIlL9oO0epXdXlp4QvicMhX5vNwodRFLLnpsQtv+UX3BcfKSSTMXmpdlDxChUQXidxUFCk8xvE+yCh3b7a+EWvEp0pRdIIJ1sOVK84HN4aQAotlOoqPOJ2z1WykETQD3nEMyp6NSPIxNChQEjxY+sMJkDRALaggj94tNLrmIXQJKh0+2g2Hwi8oCphGjAAkeOsMy6afIR4zhpU8q9a2EA1iVh0pqL6k1jM2eBcwJZUTUsOX7wXC4EzLME6k6+ca3GxBM59ejRsnu+QtWJJy0Sgua1PwpfzMKYPghWoJlEZtSR3QNz9uY6B7KcFThwtnBXclnAqwpqAX6qMH6mDl0u8QAkBI1LP9YNLNm0pCeGw6kM6gogMl9nrTe0GDVIDHT78Y5ooiZb1BIHKPQQEsO81OkYhGooXSFZ3EZaXdQ8HPyg9hCxUBo0UrCGIecWIaVq7gzDs1wjffpf09UMLnQjPnRsVKpfaRZIRLAJzF1NsPo5jdeF8NSmWgAJJSAyv7gA1f2jXeA4UzcQpZbKCEpfUJvTqY3oSxTlFceOuX/pyKTMOFBQr3q0vpSKSdIM2ckJPdlpKasLt8mAi8nTQMwCmPq/3SFAnJKUQASuoapr8zaCjjc7JYjDVJScos9DzJA3vFTxHHow8ibiZg7p594tRKRzJi7ThWGVztrV7l99I5p7y868UiRnlpSkJ7NBOVOZf51vcCz6MdTUkWocLIn8TxRc/iKAMxQ+CRLsEgb3YanxjonDOGSkTEypSCESUtlP5sxqpR1JPyhj2f4InCYUJlkBSiFLXYzDoonzYaVh3h0vLLWsqSc5KiQ4N6X0ht1lZi0jMSaD4QKs9yK6WHhHPPeHj1CWmVczCS9u6ltOZPoY6KoHJmJIzVy3Lk35UrHLuOYRWIxhlIZzMTIQ5sfzq8HL9IOM2rbv7AcLEnAyiR3lvNI6kM/MJAiy4wgMRtTmSRQD9o2AYYICUBIZKWSRoEhh5hooeJl1Z1JogFauWWrP00jVM7rlYw39VxQS1B0mZkI/TL+Iehi49rvYpaCJkjKpL5cqaKe9vzGFfdhI7TFlaqlMtSy+qlfyTHS5krPOdTZUAtR3KttiIbcVveOP8JwrzTKmpWC1HRY/qG0R4rJRKmZCXLOSO6z9aR1+fgwZaUrylThiLuWsSNopeK+xeHmqJWFpJoSklw1rvB+r+t+H9THNsOhKyAkqc2DAxcZZklBSV93NUrSWZm1/3FnP92KaqRiJiQktVAL1AoUkc68otON+x+JmyBLSpBIKSSpag4HVOrxuXO7M8Mz61Bc2Talf7S49K7aQwjhCiAUomAGzpUDGJnu94glynIUglvxRQOdPONu9nPZ/iCUqGJVnY91poUU7vUfYg53JvEzP9aKZ0tLhSgCNK31i04dhxMolydg5PlrBsX7uJq5kz8RCBmKkguaKYsWs13reNk4D7rJcqYiYvELUQXASyWbQm59IfYLZK1bifDlSld5KgCKOwJvYanpFjwXgGJnFwjsUAXW9WD91Ll/30joWIwsoK+AKIYgq7zKNWrR9YekYYBGV1d5+8o15nkl2iZy+C0pwLAJw8qruPiWQKjUhvLk8XWHRlQBqSX6qqfKBSUDNlqqlzbdulvKGphcEs+w0eM526VRJelORc0H10gwl2cm/30jOGQLCsHJqKO/1jYLXuxesehlCGDR6K/Ln+lZMVSK8rcmCqWSIWQkvFR2CmXiv4jOyIUvYExZrlF4p+LyM7StVab6AeZhC/9jx+Eha0qSVBmZ71JJjaHhHASUoShCdEsx21PjDpY03iuPUcOd2lU4cZlLLZjZxUDaFZ0tmQ5ypD2peiYaxM8BJZJOhbQbvrCapudWUGrgmmgsIi5F8dvY6Jd9toq+PcMlTkhE2WhQNioAlIZyQq6T0i6KP3il4tOOVS0oK/ypHO3k7RN8Vx7rSpnBp8rEy8Nh8SpUogqMuYSRLA58w8blxHDHKlACQ9CRbKGNB5Rj2e4T2aMyvjXVZuT+whqYn8R9temg/eJkdLe1TxNIQFKU5ly0mYvegzMerM0c691/D1TcYZyhm7FGZXOZNevX4/KOj8Z4YrEYaejM2cUAIDkMSkkigNnjVfZLjcnAy1y8RIxOHMxeZUxcvNLsEpTnSdhszkxc6iW+4hICWa50uDdo1L2lnFOFnqeplzCoHRxlH30i5ncRlTkpMhaFINCUl2B+ReKb2yW+FxWiRKOn5czBvWJVxjT/dOhhiplO6JSQ/6issP+ojoOBkHKEsXUolyGUUi4AsAzRo/ukwfaIxAIJHaSvMBRL7MCPMR02TmWVKY7Odd7WjX00umVmWxTRAev6n13YRnFSyly4AY5X1sK+kGw6AQpQK6UfSlAANd4Dj5nfyZgyu9v3Na+cCfpZKCQlBZyAVMaGmp8D5w5NJ7wAc0JFiSLNsIHgEUzFIqXANGGg5bQxKNiQp1Fz0SPh6aeMZkV4aychZIdiaE7nxPqYKqWEAlVN2NAWETwUij94Zi45AWEY4gkkd0hjUvuGZnjfG+q/A4fOoKJcivVt4tZ5CQVEsfPRvnGMBKZ1Bqmw1A29YLjsMFZUVFXcbAgt4lo3xreyeFTmKaAt3nbWznnV4akEFRNyKb0BofWPSgAkqAIcFgB9vDWGlMKUfzjSDlUZaW1L266CIzUsQLm7vrSGFG50G8LoZ9Q9YamCpDlxXZrRLDJJUs6AsOg/mMpQw9YnhwwoOfibwxNvSalnQRmPSww61j0UhQykvDMmSBeCSkxKcIztaVxKw7ARUYLD9pPC1fC5pfupo58bRYYmaES1rNwKdbCM8JwhyoSS2YOwuUhtdLwVl5hpdVqLd4hugt9YMku9oxNUEj5QHGKyoyggFVAY6bjh6XM8GW6S+XwJMe4bhMqanMd9S9T6wFbnuoA7ooN9fmIskClRHKd115dTC8+ZlD62DanaIypTJqKxM1IZt/E0/eJLSN2sB+0I0CbMCEqXUgAnmeUKpQ0ss7n0P20NYgVAo+u2giWXvAXAvAreiZSUpSk5SQHURru0NJQGbRrNStwxvA5ckElRAYtBsSpg5LW8zQesDX/Glcb9kMMojLL7BSlkZpSshNHfKKRQp4HN7HG4dC5k50ywjPequ853Ab9o6F/S5pyQQMqAampKj/ABrFfwheZeJYsc40pYCnrTlB9dZesaD7Kcew2AlzJMybMmzO0OUS0LICcof4mbvPTcxs8j27khAy4bHE8sOW/wD1G3IlgrbQVdqj7pDOJVQah9fusP8AUWtIle1a3SJfD8aQxKgpKUA86k0vApk7HziQjBollbMZk0OEpLi2lY3OcjuqNRmod+TbCCYWQAHYOGD8r09ID+sc44tgMfIAnzZ8vLmYypYUzX/MKxvclGcJyqYKAP6gk/KAT8MnEKUpypOUoajBjUp677CFfZQmWtUpYa2UGvcLtXUxP1du8f7GxygwrRm5nxitUjOsqbM5YDQJSdt8xLw7j52VFCyjprTcx7hsvugqDEf7+cXf8cZcmj5WalAxf78YhNdi2p9OUTmKs1yG2B5xMD0hSgsmwHP+IkhGgp9Iiw51r6xOSHD1raM1CnJNgznU7C8Sw6dYwQ6vhtQct/X5QYsBswrGxreg8Ql6evOCqtdt4xIlsK1JqYhPLnLS9RCn+JJQVVP2I9Es50FI9G6btXJmUjCpsLZoXnLMVjqlipPakD8qTmV0Gnzi74cAoZ2uzU0irwIeUCLzFG40Gh+9YvCciH2GkE9RyvQM5OaYkUZLk11hbGY4BdbVA259YKigzgVXo9ngOJkBQAb+G1bWI5W1uMm9iSpb1bxehEPk0hfCYcCrk9YLNMXx6ieV2g4d6ks5L020iapbpY9fGPSE0bxjM5bJJjfG+lxVZpyjK6Alq86VakSkgNXWkSmgW8fpEq3tCXLLAEVo8QxymGZQol1eVYYLVpaF8ZKzpy/3fT+Y3xpe0MBKIGYmtf3PrEpMpIKiAASdtrQ12YADUgE+WyMrkOWcXD6xsb9ajIlh1KGpAPh9mBYg5lUI7tK7kQ5LTkT0heRK1LPcj5RqZfrKQHL1AZ+lfrGJqsiHOv20HlofxNYXnygqagHSrdLQCXsKVKKJSU0csKUvyhuTIAFqhg+pbf1MEyuQ7E+kEZoqQXkSny3cmrUDc/5htCMogYHeHLaJ5ncxmtDNy7ECga7/AG0FKY9KQAwYU+cSMOJ0soklhSreAicxTCjwSSIGpIUTyHzgxW9oYVNKff39YOS7bRiWGFNYwk3fUt97RhexRAJIclTXMFnUEelIYAcofo+JJYUj0SJMY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036" name="AutoShape 12" descr="data:image/jpeg;base64,/9j/4AAQSkZJRgABAQAAAQABAAD/2wCEAAkGBxQTEhUUExQVFhUXGBoZGRgXGBcYFxgYGhocGBwbGBsaHCggGBwlHhwXITEhJSksLi4uHB8zODMsNygtLisBCgoKDg0OGhAQGiwkHyQsLCwsLCwsLCwsLCwsLCwsLCwsLCwsLCwsLCwsLCwsLCwsLCwsLCwsLCwsLCwsLCwsN//AABEIALABBAMBIgACEQEDEQH/xAAbAAACAgMBAAAAAAAAAAAAAAADBAIFAQYHAP/EADwQAAECBAQDBQYFBAICAwAAAAECEQADITEEEkFRBWFxEyKBkaEGBzKxwfAjQmLR4RRSgvFykjNDU2Oy/8QAFwEBAQEBAAAAAAAAAAAAAAAAAQIAA//EAB8RAQEBAAMBAQEBAQEAAAAAAAABEQIhMUESYVFxA//aAAwDAQACEQMRAD8A64uVAJiTBP6iJJmAxwx11XzyYWaLacgGEp+H2ibHTjyhJYeBTZZhlKSNI8qbuIMdLy/wgFQCetnhvFytRFbNmPSNBbpcKJMWHC5BUpSt+6N+ZB0hDs2rGxcJwQSmoJa9budtIanwysA5UAZRr0FhD0+YA160D+FWgUmX3ybtTwMRMz8QijpAHQm/0iGMy6uxpoPrC5W6lEHVgBy1ePT1ZU0DGwMLyVF6j/ZNH8HgpkPKU2zHXlC3FFqCQxq9emsGAFqhn8rRX4nEhOablJAodiBr0vBWk7W8pwkOxsHgCqqLNSnj/ELf1wUhBT+cDmIYKABq/wA3EbWzAp04AsRzZubfMiGMOkBL3c3GmkKTZZWkG1XIu+nz+UOoTlTUcjoORjRuXiGJs9jZx11jKUMwHwo2H15RCcvvBi+Wrczb0iaFZU7PU6mojD4FiFhRbQXfnb6wdDkBJILWO4ELJKilykEmpBpXQHoKwzKSySSCQ3jGhvgqQNfXyDRC5dxy8IylJyqer+HhEkJYUalt6QoSWr4Qk7U/mFOIGmUUBL0+vUtDCSSHZi9NiIVWslVWIqW6UDeLwWnjOxJ6FCWUpDFTJBte58A8Zl4YOHoBZvIQJYzTWLgJDjmpRuOgHqYf+R9OcaNbgE4l2F2LnaPJOUUq5p1MAnKYvqa9BaMyiVF6lrH+I2nOjKJZOoEehczjYMwp4x6HYMqEwiAFbRNYpCyk1jsMg39RE+3EKzUQBdI1onHTiZwDvCs0ZzQUjwAaPSZwAhHcCxE0hLRSrFTGwTGVCk3h71ETiuPNXYWWFTEhRZNz4RsUlChl0UTfd2d4peHSHzW+IN/jvyv5RcpW5OydTZ3/AGiLVerNJCUjQDbprAcOguXL1qW8vIQqcaidKORXxFr3YsYblLoadPKBsL4q9SCADTQknX09YHJYBqkJ1G4Fz0H1jE7Lc0rmL7NpGZTAVuSS2jkVESofETmSelv5gE6UD3K5VJLDoP5MemOpSWL5S5D3NaRScV9olIndjhgJ08/lHwS9zMULNtyjNBvYuYVSql+zJS18qkmni1fGL/ELUWFAC/3841z2O4fMlS1dqpKlZ1KJ5k1MW4mhlLJ+F1EmlEuS/JgY3w302SzCz1JNTT/cHMzk5D+P8RpvEfbqWmY0vDYqc6QSZcvMnIag9C97QDFe3a1pyp4fjk5iBWVlfkPSHBmtuqpTuA9erQyuYSoClXsPyho1DBe0eJqpHDMSXsVLlinj5xge1OKLk8PnAGlFo8W3pB4c1tiSlZBBp5uN4zxLGJlpJVSn+vvlGrS/bEyk/iYHFpGpyBQA6g9YnwjEnFKOJmJKZKHKEKuVWc9APWC1vx9vi74Ti5k0/iJZIrzY2fZ9usWmIdmap0GsBwg7r0YlzyBqPCJYZTqJzFhQavzhRy91PEKZgH5bQAM52R51gi1uVF7Uf9X+oihO9KuSNf3jVp4LLRUb367B/OMzzoKj5g6QSUqj1L1oLcoWxJoQzZnYGG+JndAEtKwS5YlgBo1/CGwAE0pRxs7RjDIoGYABkgbbvziT1AFNeukENrGHT3RUB61vHoKhLioj0I1XGsRWmMoRA8XOCfiLc2LDqbDxjrvTZbQ5hgSokJgUHSoHmCD8oGoxHrrJgS4UnnaGJ0yFCt4Y1COJUIYTxTKk7wtiIVYFYSTcG3ofOK1yvGLXDLCUApHWjqrQP+8WuFX3Tm+ImoNN9NYSRMByszAgDQlI1PlFgSB+pq6NY33jnVNa4stWGnmbLYyy2drDTNtqY2U4xOTuKHeIYiri7/OOee2nFsuRBUyFI7QoSlys5iKLNO6BzqY2rhMlMqSkS1ZkMMqrllC484MsXe4tJoAYVUVEAA2KRU+WsSxKmUPhGhOnh96Qr2oKiD+VgB+o1L8rQPis0BBD1NK/MeBMYVrnthx8olplImGVMmpMwzGLhAJ7qTormdOtNi4Rw6ThZQEp2IClE/EsqDgrO9fh0eOWe9Ge8+WkhmkH1UY6xgpgX2KXBKZctag+pQGHz9IqzpmJ+LGUoSKtQnUk6xR+3HEjJwc9mAKQhOlVnKet1Rf49QAUf7QS3MWPOv1jmHvSxbIw8r+7NNV4d1PzWYmTaY2D3LSlCRPmKzHNMEtPIIS7jxW3hG3LmdpPVQEJSACTZRuOrB4qvZLDjD4GQhgFKS9SzrX3ifAF4t+HJOQEMqyjoS9aeDQ8vW/pvEKCQkAFJLN4aDwhfELJKEu7B1Wo31iC1figEgoTUb1LGPYUBRUohsxam3KJaGZ6gcqGo7mrUDfxGMUkHKjPfvUuWuOQsPAwsmfnW/wvRtWRU9HLCGJSWUpQYAZRSpo79AH+cZjWJnEBk0UaAFhyEECgkNRmY8oq0FKpiVM+QEk1oNjuW+YhpE8E2zZhm5sGb1g1sOJDdyl9Tc7x5aiBehIFNjtAhewc7mvKJv36UYeDX+UKcHxBJYB2VqNmivxSnmAAGjB+Z08PrD6SKkvUUrbkIUkHMqtWG29z1eNW49HZHdSwsAAHqepgkpq3+o/aBiYNHpoNdoPLFNqVf6wudQyg8+sejKuZj0ZiaUsIHNMTUKQKL9jp5SOKwYNUMhdwoDX9X9ydxAZOJzg0yqBZSdUn6jUHURYzYoeK5kq7SWHWAxSP/Ym7f8hp5axpDaji5jGIoFIwlQmAKSXB+2Ox5QVSYfGnYE0wLAgKUpRtRhRyxpXahjGOUQkkX06/bQxgSJYqPhYs9VNQV0184G5HsNU0NAAHNn38A8M4qoCHLkg/48oVwTZWzAv3vWIT5jg9QkHrc9NX5RIa57xOHibhe2QKyFZh/wAD3VAcmY/4xXe73jbo/p1nuy++g6lB/L/ifQ8o3maAo5QlKklwRYKDMH9Y4pikKwGKUlJfslOn9co6Pq4p1Bh49zFeu4cNlEjORVfeY3c7jlQQtxtRKki4AKy3l84lgMSkSxMSXSpIUFbi49DCK5oUCWoqgv3UhyrpExvrlvvEU+ISa1l2JtUx1Tgc8FCVEEvLl1ArRIBHyjlnvGP4spVKyz5BUdNwTIlSkAsWSKbhIJflFXyGnMViCQA7ubNUANrp/Mcj9vJhnY7sxoES01ep5/5COjKxLmYob5QN9b/ekc14eRM4uM3wie5baXWn/UQcfTOnXF/+RMtNgMtWIGYAeiXi17TICz0oGFAK/wARp0r2gwspZM3EI1YAubsHyvpvB8d7YyRL7VPaKQA/dy1ApRzzg8Tlvi6xs9hlFSsurVkivhoPGJqnmWgJS5UGbcvd451ifeFJzlpMxVMvxJFAdG8ItOD+2oxBOWSpIQ91UOagsK6wcpk2q48bW5yQEpALl3AdnOvkSYYWcqW5UIudaDWNAne8WUiYQqSo9mcoZQU5F1VA6eMNYX3h4KbMBmJnIaiaA3v8JrpD+bgy722uTi3CbuXUTYOwofl4RacPS4KtVV/xFKeHzjWUcQl5EhUwID3UGTexLxs8rEpKXQQpPIvpy+UTO+25dCTj3XJA1cVoKlzEcO2WoUSouf8AjRvCo9YRxGJdkl++qqWNhQtyh3DYgqdRIAdhoAPusb6M6PhTJLjnzaF5SKUSxJLXoIHOm5m7xY7DQf6g+DDpcg21P39iH1PkEnJICUggdLUhiYoGl99qQmguvcaPZtYNipgBIzFtQPkIybPjxUCzuIzB5GHDVePRWJ2EZhpCGImmLCaaQlPQCIqOubCE7EGE1qJh0yXgv9OAIdE4tcxGBmSFKnYdOYKrNkf3/rl7TOVlQ5hMcicgLlqzJPgQdQoXSRsYsp1o1/iHDDnM7DqEucfiBDy5vKYnf9Qr1iXTMExg7SYiWCxUX2oPs+UNTl2SiwuGrsz69YpOE8WQqbMM0pkTO6hpigALvkXZQ6Rs/D8MSHoRTvu4LaDlr4wudvaCZwQhStQBTc8ib6QMf+RKasE1c2ckRY4ySPwwT8PeNLbRqyPavCCaqSVq7RS8hUx7MKdqqGxptE4Yup0whNT3lPa4A18jGg+8rh+YImS6qlpIW3/xm1tq+BjfJiAScoZiwelg371jS+Ie1uFloK0ntpigQlAcJAsMzigbSNN3pUZ93XFzNwpkkuqSQADqhTt5MR5Qf2k9s5UnKiUROUHDI+ACjgqHxG9o5mZxSZhlvLQv8qVFsruEuakCMSHe1fl0jr+NFXfHsacSqWZyEyyhJpmcLzEEMQ+U7gxtZ9tEEOJSwWslmc67xoE5FiqgcVD0+xGy8MwCpSkKJzoId0pfwIsfSNy4yH0bGe2SEywlEqYFCvfYJJfUCsamcX8bslSyVFQDFySSxu1TSNw4yMPNXmCwk1plOUnn/bFTiOGbZVWr8QPQ+MTx/KooJOHl6qi+/rkqR2WZKUM2VgA3UgwBXDqnuJI3qIc4fKliYkTEMFU+NIG1S9IeWX1vFUnDS9UK/wCw9a6xecPxqUpyITMLWCT9iHuLYbDJsAlWmVRU2taMTFdhMYJaSEBINiquY/t4QcrL1RN+F8XwpBJJQtKiSXJod6NvBeF4dEpXeRKWdFK+INtVvSBTzmqSSesKLQxq/wBIL3MVP+rD2hmqnpQlDDKpyMwYnTyrFRgpWLll5UxaSf7VGv0huUrZRf73tDcqcoqcqrQ2GlLQceP5mQ2763DgXH5vZ58WtKlgcgcofkAT56RtnBeMSsQh5JCg5OVQIPNkmpbeOVTpqyCM3mNoFw/tBMzJ7swWUk5TT59Imcb9Fy+O3YUA1f47CwYPDk5wlktm1BFCY0z2S9qCopl4gBKqBMwjKktYKH5TzFDyjcgSsk30ToLVbfrGcrLr2C7oJc0uLnz6RjDpzzDoAc3rRzGQojusQdSWtX7eC4OUEpPVzttBBftOdrGYVlyQoOQa1vGYrXPIVnqpCyzSCTXgSxC7xKQBHp7RFCTGJsFb6VxKaRVY+flQoipanMmg9Ys8QaRrfFcclC0oGZcw1TLQMyydKWSNXLCkMa3Gte1vFThyiQESynI6u1QFhaixJqKVex+UakjiK1DKlYlpU7ollY5/CSQK7R07FcNn4kALMmTl7qUiXKnzEg1LqWCHt8NOsCx3u4w5lv2sztTdWWWkAa91IAtFyyIlaFh+O4uUCEYqaz2KswLW+J3ilShRBGYDmwfzjpMj3dYYis6cXsSUh71oKC0aJhvZ7EKnJw/ZzEzioJIILCtVEgfCKlxtrFTlxpxY4b2lxkvNLlTlBKwGC8sxiTloVpJF9I16XKHaKTmCkixDsRyevnG74v2CWgTFzJwBShSh2bkDJVnLEnm0aNh5hSouHJbrDxst6V8Gnl6Eud6CCJAD9Rzt6RKatKi6hlJvT9oyJQZ0s24L/fjFppmfLK5S7lKBmLMAk0AJ0uW3LwrgsVNld9CyAGdL36A8oNODS1nkKVqXGwal6tFeJ6cocl9hBTxbAniyMQe+MsxviTr1GvOH8Hw05h3igE0mIPdI/ULA9RGu8NwU2aTkSQk6/wAmNw9m+HmUSgTlKWWdEsZg/wCoqOUbaRysNuIY/hSpZ/FUZqWcLrTqkfOKzE8SADJSGNmA/wBvF97QS1IRkmLY/lyn4Xqza/7jTB3Syq1vvEeq4+GcYFZUqKSAsFrV5tCyZgTR67RKfUlQADl2AAFdgKAQFaXNfrFyQ7RkTecMA2hH+iGhiacOpNlPyhwHcgIjBlNUQPDztFd0+kOmRqDBW1iUvQ/xB0lquzawCaGp+Y2aCokLFSyvTygB2XxBxUV5uI6D7Bcf7aWuUv4pQDNdSCW8SCw8Y50l2qPr5bxde76Yf68DKwUlQPQAt6glum0H4k8Tyux1ZNhmHeNTvGZ4zZUglncm0RlnvlX398o9hSCCcxdZfoA1tolBqWlxenlaPRkr5CPQoVswRBMt4YVKJETly2hddKzUNCsyHcQYoMQoz6f+jX/7eX/Dnr0vOKlVs7iEzEkpwpyyxRWIIcPtJSfjP6rDnCmFwSZIzyfiK2UtZKlqPwgqJ+InvHaLvGTRKlEhglKaAMANABoIpeHy1rSgJD6kioqWB+cVE8lxwVgABfU2J5w7xDMrM2XugU3Ki1ekZPD1y1UAJSl7ULV84LiJf4SLFS1dplt3GsfFoyQuHSE5XulmfkkBujxkT195SgwqXetaCCSyAipNXelABtvGMSkk9ntfdmFfIesSq0lLSyCotmu2/I8qiOde8xWECUpYqxTBimjJv+JoeWt42/2/43/TykISE9qs/hpGjUKlchTrHMOC8CViZylzCVJChnUa51n8v1OwipPpilm4GalCZikqCF/Co2P7HrA8ODcekdt4lgEdkmUsBSCQC39tTpoKVjmfHfZyZhVqXLHaSbvYp1qOW8XOfeVvVaiYZhShRAGYEqP13vGwcG4ZJUtpUkzWrmWpgW2egHrFVwng8zEgzJUsrCTlNQEhRqBVVaNF7KwGNwwKkyTahCpZIB2ZRh5f9P8AE+I4ecfiDJFAhDIQANNz4esLycTMl/DMTLH6UufUxScQ4zOz/iJIUC7K/Y0MJf1xN83nBONZsyOIlL9oO0epXdXlp4QvicMhX5vNwodRFLLnpsQtv+UX3BcfKSSTMXmpdlDxChUQXidxUFCk8xvE+yCh3b7a+EWvEp0pRdIIJ1sOVK84HN4aQAotlOoqPOJ2z1WykETQD3nEMyp6NSPIxNChQEjxY+sMJkDRALaggj94tNLrmIXQJKh0+2g2Hwi8oCphGjAAkeOsMy6afIR4zhpU8q9a2EA1iVh0pqL6k1jM2eBcwJZUTUsOX7wXC4EzLME6k6+ca3GxBM59ejRsnu+QtWJJy0Sgua1PwpfzMKYPghWoJlEZtSR3QNz9uY6B7KcFThwtnBXclnAqwpqAX6qMH6mDl0u8QAkBI1LP9YNLNm0pCeGw6kM6gogMl9nrTe0GDVIDHT78Y5ooiZb1BIHKPQQEsO81OkYhGooXSFZ3EZaXdQ8HPyg9hCxUBo0UrCGIecWIaVq7gzDs1wjffpf09UMLnQjPnRsVKpfaRZIRLAJzF1NsPo5jdeF8NSmWgAJJSAyv7gA1f2jXeA4UzcQpZbKCEpfUJvTqY3oSxTlFceOuX/pyKTMOFBQr3q0vpSKSdIM2ckJPdlpKasLt8mAi8nTQMwCmPq/3SFAnJKUQASuoapr8zaCjjc7JYjDVJScos9DzJA3vFTxHHow8ibiZg7p594tRKRzJi7ThWGVztrV7l99I5p7y868UiRnlpSkJ7NBOVOZf51vcCz6MdTUkWocLIn8TxRc/iKAMxQ+CRLsEgb3YanxjonDOGSkTEypSCESUtlP5sxqpR1JPyhj2f4InCYUJlkBSiFLXYzDoonzYaVh3h0vLLWsqSc5KiQ4N6X0ht1lZi0jMSaD4QKs9yK6WHhHPPeHj1CWmVczCS9u6ltOZPoY6KoHJmJIzVy3Lk35UrHLuOYRWIxhlIZzMTIQ5sfzq8HL9IOM2rbv7AcLEnAyiR3lvNI6kM/MJAiy4wgMRtTmSRQD9o2AYYICUBIZKWSRoEhh5hooeJl1Z1JogFauWWrP00jVM7rlYw39VxQS1B0mZkI/TL+Iehi49rvYpaCJkjKpL5cqaKe9vzGFfdhI7TFlaqlMtSy+qlfyTHS5krPOdTZUAtR3KttiIbcVveOP8JwrzTKmpWC1HRY/qG0R4rJRKmZCXLOSO6z9aR1+fgwZaUrylThiLuWsSNopeK+xeHmqJWFpJoSklw1rvB+r+t+H9THNsOhKyAkqc2DAxcZZklBSV93NUrSWZm1/3FnP92KaqRiJiQktVAL1AoUkc68otON+x+JmyBLSpBIKSSpag4HVOrxuXO7M8Mz61Bc2Talf7S49K7aQwjhCiAUomAGzpUDGJnu94glynIUglvxRQOdPONu9nPZ/iCUqGJVnY91poUU7vUfYg53JvEzP9aKZ0tLhSgCNK31i04dhxMolydg5PlrBsX7uJq5kz8RCBmKkguaKYsWs13reNk4D7rJcqYiYvELUQXASyWbQm59IfYLZK1bifDlSld5KgCKOwJvYanpFjwXgGJnFwjsUAXW9WD91Ll/30joWIwsoK+AKIYgq7zKNWrR9YekYYBGV1d5+8o15nkl2iZy+C0pwLAJw8qruPiWQKjUhvLk8XWHRlQBqSX6qqfKBSUDNlqqlzbdulvKGphcEs+w0eM526VRJelORc0H10gwl2cm/30jOGQLCsHJqKO/1jYLXuxesehlCGDR6K/Ln+lZMVSK8rcmCqWSIWQkvFR2CmXiv4jOyIUvYExZrlF4p+LyM7StVab6AeZhC/9jx+Eha0qSVBmZ71JJjaHhHASUoShCdEsx21PjDpY03iuPUcOd2lU4cZlLLZjZxUDaFZ0tmQ5ypD2peiYaxM8BJZJOhbQbvrCapudWUGrgmmgsIi5F8dvY6Jd9toq+PcMlTkhE2WhQNioAlIZyQq6T0i6KP3il4tOOVS0oK/ypHO3k7RN8Vx7rSpnBp8rEy8Nh8SpUogqMuYSRLA58w8blxHDHKlACQ9CRbKGNB5Rj2e4T2aMyvjXVZuT+whqYn8R9temg/eJkdLe1TxNIQFKU5ly0mYvegzMerM0c691/D1TcYZyhm7FGZXOZNevX4/KOj8Z4YrEYaejM2cUAIDkMSkkigNnjVfZLjcnAy1y8RIxOHMxeZUxcvNLsEpTnSdhszkxc6iW+4hICWa50uDdo1L2lnFOFnqeplzCoHRxlH30i5ncRlTkpMhaFINCUl2B+ReKb2yW+FxWiRKOn5czBvWJVxjT/dOhhiplO6JSQ/6issP+ojoOBkHKEsXUolyGUUi4AsAzRo/ukwfaIxAIJHaSvMBRL7MCPMR02TmWVKY7Odd7WjX00umVmWxTRAev6n13YRnFSyly4AY5X1sK+kGw6AQpQK6UfSlAANd4Dj5nfyZgyu9v3Na+cCfpZKCQlBZyAVMaGmp8D5w5NJ7wAc0JFiSLNsIHgEUzFIqXANGGg5bQxKNiQp1Fz0SPh6aeMZkV4aychZIdiaE7nxPqYKqWEAlVN2NAWETwUij94Zi45AWEY4gkkd0hjUvuGZnjfG+q/A4fOoKJcivVt4tZ5CQVEsfPRvnGMBKZ1Bqmw1A29YLjsMFZUVFXcbAgt4lo3xreyeFTmKaAt3nbWznnV4akEFRNyKb0BofWPSgAkqAIcFgB9vDWGlMKUfzjSDlUZaW1L266CIzUsQLm7vrSGFG50G8LoZ9Q9YamCpDlxXZrRLDJJUs6AsOg/mMpQw9YnhwwoOfibwxNvSalnQRmPSww61j0UhQykvDMmSBeCSkxKcIztaVxKw7ARUYLD9pPC1fC5pfupo58bRYYmaES1rNwKdbCM8JwhyoSS2YOwuUhtdLwVl5hpdVqLd4hugt9YMku9oxNUEj5QHGKyoyggFVAY6bjh6XM8GW6S+XwJMe4bhMqanMd9S9T6wFbnuoA7ooN9fmIskClRHKd115dTC8+ZlD62DanaIypTJqKxM1IZt/E0/eJLSN2sB+0I0CbMCEqXUgAnmeUKpQ0ss7n0P20NYgVAo+u2giWXvAXAvAreiZSUpSk5SQHURru0NJQGbRrNStwxvA5ckElRAYtBsSpg5LW8zQesDX/Glcb9kMMojLL7BSlkZpSshNHfKKRQp4HN7HG4dC5k50ywjPequ853Ab9o6F/S5pyQQMqAampKj/ABrFfwheZeJYsc40pYCnrTlB9dZesaD7Kcew2AlzJMybMmzO0OUS0LICcof4mbvPTcxs8j27khAy4bHE8sOW/wD1G3IlgrbQVdqj7pDOJVQah9fusP8AUWtIle1a3SJfD8aQxKgpKUA86k0vApk7HziQjBollbMZk0OEpLi2lY3OcjuqNRmod+TbCCYWQAHYOGD8r09ID+sc44tgMfIAnzZ8vLmYypYUzX/MKxvclGcJyqYKAP6gk/KAT8MnEKUpypOUoajBjUp677CFfZQmWtUpYa2UGvcLtXUxP1du8f7GxygwrRm5nxitUjOsqbM5YDQJSdt8xLw7j52VFCyjprTcx7hsvugqDEf7+cXf8cZcmj5WalAxf78YhNdi2p9OUTmKs1yG2B5xMD0hSgsmwHP+IkhGgp9Iiw51r6xOSHD1raM1CnJNgznU7C8Sw6dYwQ6vhtQct/X5QYsBswrGxreg8Ql6evOCqtdt4xIlsK1JqYhPLnLS9RCn+JJQVVP2I9Es50FI9G6btXJmUjCpsLZoXnLMVjqlipPakD8qTmV0Gnzi74cAoZ2uzU0irwIeUCLzFG40Gh+9YvCciH2GkE9RyvQM5OaYkUZLk11hbGY4BdbVA259YKigzgVXo9ngOJkBQAb+G1bWI5W1uMm9iSpb1bxehEPk0hfCYcCrk9YLNMXx6ieV2g4d6ks5L020iapbpY9fGPSE0bxjM5bJJjfG+lxVZpyjK6Alq86VakSkgNXWkSmgW8fpEq3tCXLLAEVo8QxymGZQol1eVYYLVpaF8ZKzpy/3fT+Y3xpe0MBKIGYmtf3PrEpMpIKiAASdtrQ12YADUgE+WyMrkOWcXD6xsb9ajIlh1KGpAPh9mBYg5lUI7tK7kQ5LTkT0heRK1LPcj5RqZfrKQHL1AZ+lfrGJqsiHOv20HlofxNYXnygqagHSrdLQCXsKVKKJSU0csKUvyhuTIAFqhg+pbf1MEyuQ7E+kEZoqQXkSny3cmrUDc/5htCMogYHeHLaJ5ncxmtDNy7ECga7/AG0FKY9KQAwYU+cSMOJ0soklhSreAicxTCjwSSIGpIUTyHzgxW9oYVNKff39YOS7bRiWGFNYwk3fUt97RhexRAJIclTXMFnUEelIYAcofo+JJYUj0SJMY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0401" name="Rectangle 1"/>
          <p:cNvSpPr>
            <a:spLocks noChangeArrowheads="1"/>
          </p:cNvSpPr>
          <p:nvPr/>
        </p:nvSpPr>
        <p:spPr bwMode="auto">
          <a:xfrm>
            <a:off x="215900" y="1557338"/>
            <a:ext cx="8748713" cy="17541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O homem é o único hospedeiro deste verme.</a:t>
            </a:r>
            <a:endParaRPr kumimoji="0" lang="pt-BR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038" name="Picture 3" descr="http://ascarislumbricoides.org/wp-content/uploads/2013/04/tumblr_lfrk4bGl7F1qcmrkn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687763"/>
            <a:ext cx="4897438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218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agem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481263"/>
            <a:ext cx="4968875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0" y="-26988"/>
            <a:ext cx="9144000" cy="1322388"/>
          </a:xfrm>
          <a:prstGeom prst="rect">
            <a:avLst/>
          </a:prstGeom>
          <a:solidFill>
            <a:srgbClr val="FFB7B7">
              <a:alpha val="67843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TRANSMISSÃO</a:t>
            </a:r>
          </a:p>
        </p:txBody>
      </p:sp>
      <p:sp>
        <p:nvSpPr>
          <p:cNvPr id="45060" name="AutoShape 10" descr="data:image/jpeg;base64,/9j/4AAQSkZJRgABAQAAAQABAAD/2wCEAAkGBxQTEhUUExQVFhUXGBoZGRgXGBcYFxgYGhocGBwbGBsaHCggGBwlHhwXITEhJSksLi4uHB8zODMsNygtLisBCgoKDg0OGhAQGiwkHyQsLCwsLCwsLCwsLCwsLCwsLCwsLCwsLCwsLCwsLCwsLCwsLCwsLCwsLCwsLCwsLCwsN//AABEIALABBAMBIgACEQEDEQH/xAAbAAACAgMBAAAAAAAAAAAAAAADBAIFAQYHAP/EADwQAAECBAQDBQYFBAICAwAAAAECEQADITEEEkFRBWFxEyKBkaEGBzKxwfAjQmLR4RRSgvFykjNDU2Oy/8QAFwEBAQEBAAAAAAAAAAAAAAAAAQIAA//EAB8RAQEBAAMBAQEBAQEAAAAAAAABEQIhMUESYVFxA//aAAwDAQACEQMRAD8A64uVAJiTBP6iJJmAxwx11XzyYWaLacgGEp+H2ibHTjyhJYeBTZZhlKSNI8qbuIMdLy/wgFQCetnhvFytRFbNmPSNBbpcKJMWHC5BUpSt+6N+ZB0hDs2rGxcJwQSmoJa9budtIanwysA5UAZRr0FhD0+YA160D+FWgUmX3ybtTwMRMz8QijpAHQm/0iGMy6uxpoPrC5W6lEHVgBy1ePT1ZU0DGwMLyVF6j/ZNH8HgpkPKU2zHXlC3FFqCQxq9emsGAFqhn8rRX4nEhOablJAodiBr0vBWk7W8pwkOxsHgCqqLNSnj/ELf1wUhBT+cDmIYKABq/wA3EbWzAp04AsRzZubfMiGMOkBL3c3GmkKTZZWkG1XIu+nz+UOoTlTUcjoORjRuXiGJs9jZx11jKUMwHwo2H15RCcvvBi+Wrczb0iaFZU7PU6mojD4FiFhRbQXfnb6wdDkBJILWO4ELJKilykEmpBpXQHoKwzKSySSCQ3jGhvgqQNfXyDRC5dxy8IylJyqer+HhEkJYUalt6QoSWr4Qk7U/mFOIGmUUBL0+vUtDCSSHZi9NiIVWslVWIqW6UDeLwWnjOxJ6FCWUpDFTJBte58A8Zl4YOHoBZvIQJYzTWLgJDjmpRuOgHqYf+R9OcaNbgE4l2F2LnaPJOUUq5p1MAnKYvqa9BaMyiVF6lrH+I2nOjKJZOoEehczjYMwp4x6HYMqEwiAFbRNYpCyk1jsMg39RE+3EKzUQBdI1onHTiZwDvCs0ZzQUjwAaPSZwAhHcCxE0hLRSrFTGwTGVCk3h71ETiuPNXYWWFTEhRZNz4RsUlChl0UTfd2d4peHSHzW+IN/jvyv5RcpW5OydTZ3/AGiLVerNJCUjQDbprAcOguXL1qW8vIQqcaidKORXxFr3YsYblLoadPKBsL4q9SCADTQknX09YHJYBqkJ1G4Fz0H1jE7Lc0rmL7NpGZTAVuSS2jkVESofETmSelv5gE6UD3K5VJLDoP5MemOpSWL5S5D3NaRScV9olIndjhgJ08/lHwS9zMULNtyjNBvYuYVSql+zJS18qkmni1fGL/ELUWFAC/3841z2O4fMlS1dqpKlZ1KJ5k1MW4mhlLJ+F1EmlEuS/JgY3w302SzCz1JNTT/cHMzk5D+P8RpvEfbqWmY0vDYqc6QSZcvMnIag9C97QDFe3a1pyp4fjk5iBWVlfkPSHBmtuqpTuA9erQyuYSoClXsPyho1DBe0eJqpHDMSXsVLlinj5xge1OKLk8PnAGlFo8W3pB4c1tiSlZBBp5uN4zxLGJlpJVSn+vvlGrS/bEyk/iYHFpGpyBQA6g9YnwjEnFKOJmJKZKHKEKuVWc9APWC1vx9vi74Ti5k0/iJZIrzY2fZ9usWmIdmap0GsBwg7r0YlzyBqPCJYZTqJzFhQavzhRy91PEKZgH5bQAM52R51gi1uVF7Uf9X+oihO9KuSNf3jVp4LLRUb367B/OMzzoKj5g6QSUqj1L1oLcoWxJoQzZnYGG+JndAEtKwS5YlgBo1/CGwAE0pRxs7RjDIoGYABkgbbvziT1AFNeukENrGHT3RUB61vHoKhLioj0I1XGsRWmMoRA8XOCfiLc2LDqbDxjrvTZbQ5hgSokJgUHSoHmCD8oGoxHrrJgS4UnnaGJ0yFCt4Y1COJUIYTxTKk7wtiIVYFYSTcG3ofOK1yvGLXDLCUApHWjqrQP+8WuFX3Tm+ImoNN9NYSRMByszAgDQlI1PlFgSB+pq6NY33jnVNa4stWGnmbLYyy2drDTNtqY2U4xOTuKHeIYiri7/OOee2nFsuRBUyFI7QoSlys5iKLNO6BzqY2rhMlMqSkS1ZkMMqrllC484MsXe4tJoAYVUVEAA2KRU+WsSxKmUPhGhOnh96Qr2oKiD+VgB+o1L8rQPis0BBD1NK/MeBMYVrnthx8olplImGVMmpMwzGLhAJ7qTormdOtNi4Rw6ThZQEp2IClE/EsqDgrO9fh0eOWe9Ge8+WkhmkH1UY6xgpgX2KXBKZctag+pQGHz9IqzpmJ+LGUoSKtQnUk6xR+3HEjJwc9mAKQhOlVnKet1Rf49QAUf7QS3MWPOv1jmHvSxbIw8r+7NNV4d1PzWYmTaY2D3LSlCRPmKzHNMEtPIIS7jxW3hG3LmdpPVQEJSACTZRuOrB4qvZLDjD4GQhgFKS9SzrX3ifAF4t+HJOQEMqyjoS9aeDQ8vW/pvEKCQkAFJLN4aDwhfELJKEu7B1Wo31iC1figEgoTUb1LGPYUBRUohsxam3KJaGZ6gcqGo7mrUDfxGMUkHKjPfvUuWuOQsPAwsmfnW/wvRtWRU9HLCGJSWUpQYAZRSpo79AH+cZjWJnEBk0UaAFhyEECgkNRmY8oq0FKpiVM+QEk1oNjuW+YhpE8E2zZhm5sGb1g1sOJDdyl9Tc7x5aiBehIFNjtAhewc7mvKJv36UYeDX+UKcHxBJYB2VqNmivxSnmAAGjB+Z08PrD6SKkvUUrbkIUkHMqtWG29z1eNW49HZHdSwsAAHqepgkpq3+o/aBiYNHpoNdoPLFNqVf6wudQyg8+sejKuZj0ZiaUsIHNMTUKQKL9jp5SOKwYNUMhdwoDX9X9ydxAZOJzg0yqBZSdUn6jUHURYzYoeK5kq7SWHWAxSP/Ym7f8hp5axpDaji5jGIoFIwlQmAKSXB+2Ox5QVSYfGnYE0wLAgKUpRtRhRyxpXahjGOUQkkX06/bQxgSJYqPhYs9VNQV0184G5HsNU0NAAHNn38A8M4qoCHLkg/48oVwTZWzAv3vWIT5jg9QkHrc9NX5RIa57xOHibhe2QKyFZh/wAD3VAcmY/4xXe73jbo/p1nuy++g6lB/L/ifQ8o3maAo5QlKklwRYKDMH9Y4pikKwGKUlJfslOn9co6Pq4p1Bh49zFeu4cNlEjORVfeY3c7jlQQtxtRKki4AKy3l84lgMSkSxMSXSpIUFbi49DCK5oUCWoqgv3UhyrpExvrlvvEU+ISa1l2JtUx1Tgc8FCVEEvLl1ArRIBHyjlnvGP4spVKyz5BUdNwTIlSkAsWSKbhIJflFXyGnMViCQA7ubNUANrp/Mcj9vJhnY7sxoES01ep5/5COjKxLmYob5QN9b/ekc14eRM4uM3wie5baXWn/UQcfTOnXF/+RMtNgMtWIGYAeiXi17TICz0oGFAK/wARp0r2gwspZM3EI1YAubsHyvpvB8d7YyRL7VPaKQA/dy1ApRzzg8Tlvi6xs9hlFSsurVkivhoPGJqnmWgJS5UGbcvd451ifeFJzlpMxVMvxJFAdG8ItOD+2oxBOWSpIQ91UOagsK6wcpk2q48bW5yQEpALl3AdnOvkSYYWcqW5UIudaDWNAne8WUiYQqSo9mcoZQU5F1VA6eMNYX3h4KbMBmJnIaiaA3v8JrpD+bgy722uTi3CbuXUTYOwofl4RacPS4KtVV/xFKeHzjWUcQl5EhUwID3UGTexLxs8rEpKXQQpPIvpy+UTO+25dCTj3XJA1cVoKlzEcO2WoUSouf8AjRvCo9YRxGJdkl++qqWNhQtyh3DYgqdRIAdhoAPusb6M6PhTJLjnzaF5SKUSxJLXoIHOm5m7xY7DQf6g+DDpcg21P39iH1PkEnJICUggdLUhiYoGl99qQmguvcaPZtYNipgBIzFtQPkIybPjxUCzuIzB5GHDVePRWJ2EZhpCGImmLCaaQlPQCIqOubCE7EGE1qJh0yXgv9OAIdE4tcxGBmSFKnYdOYKrNkf3/rl7TOVlQ5hMcicgLlqzJPgQdQoXSRsYsp1o1/iHDDnM7DqEucfiBDy5vKYnf9Qr1iXTMExg7SYiWCxUX2oPs+UNTl2SiwuGrsz69YpOE8WQqbMM0pkTO6hpigALvkXZQ6Rs/D8MSHoRTvu4LaDlr4wudvaCZwQhStQBTc8ib6QMf+RKasE1c2ckRY4ySPwwT8PeNLbRqyPavCCaqSVq7RS8hUx7MKdqqGxptE4Yup0whNT3lPa4A18jGg+8rh+YImS6qlpIW3/xm1tq+BjfJiAScoZiwelg371jS+Ie1uFloK0ntpigQlAcJAsMzigbSNN3pUZ93XFzNwpkkuqSQADqhTt5MR5Qf2k9s5UnKiUROUHDI+ACjgqHxG9o5mZxSZhlvLQv8qVFsruEuakCMSHe1fl0jr+NFXfHsacSqWZyEyyhJpmcLzEEMQ+U7gxtZ9tEEOJSwWslmc67xoE5FiqgcVD0+xGy8MwCpSkKJzoId0pfwIsfSNy4yH0bGe2SEywlEqYFCvfYJJfUCsamcX8bslSyVFQDFySSxu1TSNw4yMPNXmCwk1plOUnn/bFTiOGbZVWr8QPQ+MTx/KooJOHl6qi+/rkqR2WZKUM2VgA3UgwBXDqnuJI3qIc4fKliYkTEMFU+NIG1S9IeWX1vFUnDS9UK/wCw9a6xecPxqUpyITMLWCT9iHuLYbDJsAlWmVRU2taMTFdhMYJaSEBINiquY/t4QcrL1RN+F8XwpBJJQtKiSXJod6NvBeF4dEpXeRKWdFK+INtVvSBTzmqSSesKLQxq/wBIL3MVP+rD2hmqnpQlDDKpyMwYnTyrFRgpWLll5UxaSf7VGv0huUrZRf73tDcqcoqcqrQ2GlLQceP5mQ2763DgXH5vZ58WtKlgcgcofkAT56RtnBeMSsQh5JCg5OVQIPNkmpbeOVTpqyCM3mNoFw/tBMzJ7swWUk5TT59Imcb9Fy+O3YUA1f47CwYPDk5wlktm1BFCY0z2S9qCopl4gBKqBMwjKktYKH5TzFDyjcgSsk30ToLVbfrGcrLr2C7oJc0uLnz6RjDpzzDoAc3rRzGQojusQdSWtX7eC4OUEpPVzttBBftOdrGYVlyQoOQa1vGYrXPIVnqpCyzSCTXgSxC7xKQBHp7RFCTGJsFb6VxKaRVY+flQoipanMmg9Ys8QaRrfFcclC0oGZcw1TLQMyydKWSNXLCkMa3Gte1vFThyiQESynI6u1QFhaixJqKVex+UakjiK1DKlYlpU7ollY5/CSQK7R07FcNn4kALMmTl7qUiXKnzEg1LqWCHt8NOsCx3u4w5lv2sztTdWWWkAa91IAtFyyIlaFh+O4uUCEYqaz2KswLW+J3ilShRBGYDmwfzjpMj3dYYis6cXsSUh71oKC0aJhvZ7EKnJw/ZzEzioJIILCtVEgfCKlxtrFTlxpxY4b2lxkvNLlTlBKwGC8sxiTloVpJF9I16XKHaKTmCkixDsRyevnG74v2CWgTFzJwBShSh2bkDJVnLEnm0aNh5hSouHJbrDxst6V8Gnl6Eud6CCJAD9Rzt6RKatKi6hlJvT9oyJQZ0s24L/fjFppmfLK5S7lKBmLMAk0AJ0uW3LwrgsVNld9CyAGdL36A8oNODS1nkKVqXGwal6tFeJ6cocl9hBTxbAniyMQe+MsxviTr1GvOH8Hw05h3igE0mIPdI/ULA9RGu8NwU2aTkSQk6/wAmNw9m+HmUSgTlKWWdEsZg/wCoqOUbaRysNuIY/hSpZ/FUZqWcLrTqkfOKzE8SADJSGNmA/wBvF97QS1IRkmLY/lyn4Xqza/7jTB3Syq1vvEeq4+GcYFZUqKSAsFrV5tCyZgTR67RKfUlQADl2AAFdgKAQFaXNfrFyQ7RkTecMA2hH+iGhiacOpNlPyhwHcgIjBlNUQPDztFd0+kOmRqDBW1iUvQ/xB0lquzawCaGp+Y2aCokLFSyvTygB2XxBxUV5uI6D7Bcf7aWuUv4pQDNdSCW8SCw8Y50l2qPr5bxde76Yf68DKwUlQPQAt6glum0H4k8Tyux1ZNhmHeNTvGZ4zZUglncm0RlnvlX398o9hSCCcxdZfoA1tolBqWlxenlaPRkr5CPQoVswRBMt4YVKJETly2hddKzUNCsyHcQYoMQoz6f+jX/7eX/Dnr0vOKlVs7iEzEkpwpyyxRWIIcPtJSfjP6rDnCmFwSZIzyfiK2UtZKlqPwgqJ+InvHaLvGTRKlEhglKaAMANABoIpeHy1rSgJD6kioqWB+cVE8lxwVgABfU2J5w7xDMrM2XugU3Ki1ekZPD1y1UAJSl7ULV84LiJf4SLFS1dplt3GsfFoyQuHSE5XulmfkkBujxkT195SgwqXetaCCSyAipNXelABtvGMSkk9ntfdmFfIesSq0lLSyCotmu2/I8qiOde8xWECUpYqxTBimjJv+JoeWt42/2/43/TykISE9qs/hpGjUKlchTrHMOC8CViZylzCVJChnUa51n8v1OwipPpilm4GalCZikqCF/Co2P7HrA8ODcekdt4lgEdkmUsBSCQC39tTpoKVjmfHfZyZhVqXLHaSbvYp1qOW8XOfeVvVaiYZhShRAGYEqP13vGwcG4ZJUtpUkzWrmWpgW2egHrFVwng8zEgzJUsrCTlNQEhRqBVVaNF7KwGNwwKkyTahCpZIB2ZRh5f9P8AE+I4ecfiDJFAhDIQANNz4esLycTMl/DMTLH6UufUxScQ4zOz/iJIUC7K/Y0MJf1xN83nBONZsyOIlL9oO0epXdXlp4QvicMhX5vNwodRFLLnpsQtv+UX3BcfKSSTMXmpdlDxChUQXidxUFCk8xvE+yCh3b7a+EWvEp0pRdIIJ1sOVK84HN4aQAotlOoqPOJ2z1WykETQD3nEMyp6NSPIxNChQEjxY+sMJkDRALaggj94tNLrmIXQJKh0+2g2Hwi8oCphGjAAkeOsMy6afIR4zhpU8q9a2EA1iVh0pqL6k1jM2eBcwJZUTUsOX7wXC4EzLME6k6+ca3GxBM59ejRsnu+QtWJJy0Sgua1PwpfzMKYPghWoJlEZtSR3QNz9uY6B7KcFThwtnBXclnAqwpqAX6qMH6mDl0u8QAkBI1LP9YNLNm0pCeGw6kM6gogMl9nrTe0GDVIDHT78Y5ooiZb1BIHKPQQEsO81OkYhGooXSFZ3EZaXdQ8HPyg9hCxUBo0UrCGIecWIaVq7gzDs1wjffpf09UMLnQjPnRsVKpfaRZIRLAJzF1NsPo5jdeF8NSmWgAJJSAyv7gA1f2jXeA4UzcQpZbKCEpfUJvTqY3oSxTlFceOuX/pyKTMOFBQr3q0vpSKSdIM2ckJPdlpKasLt8mAi8nTQMwCmPq/3SFAnJKUQASuoapr8zaCjjc7JYjDVJScos9DzJA3vFTxHHow8ibiZg7p594tRKRzJi7ThWGVztrV7l99I5p7y868UiRnlpSkJ7NBOVOZf51vcCz6MdTUkWocLIn8TxRc/iKAMxQ+CRLsEgb3YanxjonDOGSkTEypSCESUtlP5sxqpR1JPyhj2f4InCYUJlkBSiFLXYzDoonzYaVh3h0vLLWsqSc5KiQ4N6X0ht1lZi0jMSaD4QKs9yK6WHhHPPeHj1CWmVczCS9u6ltOZPoY6KoHJmJIzVy3Lk35UrHLuOYRWIxhlIZzMTIQ5sfzq8HL9IOM2rbv7AcLEnAyiR3lvNI6kM/MJAiy4wgMRtTmSRQD9o2AYYICUBIZKWSRoEhh5hooeJl1Z1JogFauWWrP00jVM7rlYw39VxQS1B0mZkI/TL+Iehi49rvYpaCJkjKpL5cqaKe9vzGFfdhI7TFlaqlMtSy+qlfyTHS5krPOdTZUAtR3KttiIbcVveOP8JwrzTKmpWC1HRY/qG0R4rJRKmZCXLOSO6z9aR1+fgwZaUrylThiLuWsSNopeK+xeHmqJWFpJoSklw1rvB+r+t+H9THNsOhKyAkqc2DAxcZZklBSV93NUrSWZm1/3FnP92KaqRiJiQktVAL1AoUkc68otON+x+JmyBLSpBIKSSpag4HVOrxuXO7M8Mz61Bc2Talf7S49K7aQwjhCiAUomAGzpUDGJnu94glynIUglvxRQOdPONu9nPZ/iCUqGJVnY91poUU7vUfYg53JvEzP9aKZ0tLhSgCNK31i04dhxMolydg5PlrBsX7uJq5kz8RCBmKkguaKYsWs13reNk4D7rJcqYiYvELUQXASyWbQm59IfYLZK1bifDlSld5KgCKOwJvYanpFjwXgGJnFwjsUAXW9WD91Ll/30joWIwsoK+AKIYgq7zKNWrR9YekYYBGV1d5+8o15nkl2iZy+C0pwLAJw8qruPiWQKjUhvLk8XWHRlQBqSX6qqfKBSUDNlqqlzbdulvKGphcEs+w0eM526VRJelORc0H10gwl2cm/30jOGQLCsHJqKO/1jYLXuxesehlCGDR6K/Ln+lZMVSK8rcmCqWSIWQkvFR2CmXiv4jOyIUvYExZrlF4p+LyM7StVab6AeZhC/9jx+Eha0qSVBmZ71JJjaHhHASUoShCdEsx21PjDpY03iuPUcOd2lU4cZlLLZjZxUDaFZ0tmQ5ypD2peiYaxM8BJZJOhbQbvrCapudWUGrgmmgsIi5F8dvY6Jd9toq+PcMlTkhE2WhQNioAlIZyQq6T0i6KP3il4tOOVS0oK/ypHO3k7RN8Vx7rSpnBp8rEy8Nh8SpUogqMuYSRLA58w8blxHDHKlACQ9CRbKGNB5Rj2e4T2aMyvjXVZuT+whqYn8R9temg/eJkdLe1TxNIQFKU5ly0mYvegzMerM0c691/D1TcYZyhm7FGZXOZNevX4/KOj8Z4YrEYaejM2cUAIDkMSkkigNnjVfZLjcnAy1y8RIxOHMxeZUxcvNLsEpTnSdhszkxc6iW+4hICWa50uDdo1L2lnFOFnqeplzCoHRxlH30i5ncRlTkpMhaFINCUl2B+ReKb2yW+FxWiRKOn5czBvWJVxjT/dOhhiplO6JSQ/6issP+ojoOBkHKEsXUolyGUUi4AsAzRo/ukwfaIxAIJHaSvMBRL7MCPMR02TmWVKY7Odd7WjX00umVmWxTRAev6n13YRnFSyly4AY5X1sK+kGw6AQpQK6UfSlAANd4Dj5nfyZgyu9v3Na+cCfpZKCQlBZyAVMaGmp8D5w5NJ7wAc0JFiSLNsIHgEUzFIqXANGGg5bQxKNiQp1Fz0SPh6aeMZkV4aychZIdiaE7nxPqYKqWEAlVN2NAWETwUij94Zi45AWEY4gkkd0hjUvuGZnjfG+q/A4fOoKJcivVt4tZ5CQVEsfPRvnGMBKZ1Bqmw1A29YLjsMFZUVFXcbAgt4lo3xreyeFTmKaAt3nbWznnV4akEFRNyKb0BofWPSgAkqAIcFgB9vDWGlMKUfzjSDlUZaW1L266CIzUsQLm7vrSGFG50G8LoZ9Q9YamCpDlxXZrRLDJJUs6AsOg/mMpQw9YnhwwoOfibwxNvSalnQRmPSww61j0UhQykvDMmSBeCSkxKcIztaVxKw7ARUYLD9pPC1fC5pfupo58bRYYmaES1rNwKdbCM8JwhyoSS2YOwuUhtdLwVl5hpdVqLd4hugt9YMku9oxNUEj5QHGKyoyggFVAY6bjh6XM8GW6S+XwJMe4bhMqanMd9S9T6wFbnuoA7ooN9fmIskClRHKd115dTC8+ZlD62DanaIypTJqKxM1IZt/E0/eJLSN2sB+0I0CbMCEqXUgAnmeUKpQ0ss7n0P20NYgVAo+u2giWXvAXAvAreiZSUpSk5SQHURru0NJQGbRrNStwxvA5ckElRAYtBsSpg5LW8zQesDX/Glcb9kMMojLL7BSlkZpSshNHfKKRQp4HN7HG4dC5k50ywjPequ853Ab9o6F/S5pyQQMqAampKj/ABrFfwheZeJYsc40pYCnrTlB9dZesaD7Kcew2AlzJMybMmzO0OUS0LICcof4mbvPTcxs8j27khAy4bHE8sOW/wD1G3IlgrbQVdqj7pDOJVQah9fusP8AUWtIle1a3SJfD8aQxKgpKUA86k0vApk7HziQjBollbMZk0OEpLi2lY3OcjuqNRmod+TbCCYWQAHYOGD8r09ID+sc44tgMfIAnzZ8vLmYypYUzX/MKxvclGcJyqYKAP6gk/KAT8MnEKUpypOUoajBjUp677CFfZQmWtUpYa2UGvcLtXUxP1du8f7GxygwrRm5nxitUjOsqbM5YDQJSdt8xLw7j52VFCyjprTcx7hsvugqDEf7+cXf8cZcmj5WalAxf78YhNdi2p9OUTmKs1yG2B5xMD0hSgsmwHP+IkhGgp9Iiw51r6xOSHD1raM1CnJNgznU7C8Sw6dYwQ6vhtQct/X5QYsBswrGxreg8Ql6evOCqtdt4xIlsK1JqYhPLnLS9RCn+JJQVVP2I9Es50FI9G6btXJmUjCpsLZoXnLMVjqlipPakD8qTmV0Gnzi74cAoZ2uzU0irwIeUCLzFG40Gh+9YvCciH2GkE9RyvQM5OaYkUZLk11hbGY4BdbVA259YKigzgVXo9ngOJkBQAb+G1bWI5W1uMm9iSpb1bxehEPk0hfCYcCrk9YLNMXx6ieV2g4d6ks5L020iapbpY9fGPSE0bxjM5bJJjfG+lxVZpyjK6Alq86VakSkgNXWkSmgW8fpEq3tCXLLAEVo8QxymGZQol1eVYYLVpaF8ZKzpy/3fT+Y3xpe0MBKIGYmtf3PrEpMpIKiAASdtrQ12YADUgE+WyMrkOWcXD6xsb9ajIlh1KGpAPh9mBYg5lUI7tK7kQ5LTkT0heRK1LPcj5RqZfrKQHL1AZ+lfrGJqsiHOv20HlofxNYXnygqagHSrdLQCXsKVKKJSU0csKUvyhuTIAFqhg+pbf1MEyuQ7E+kEZoqQXkSny3cmrUDc/5htCMogYHeHLaJ5ncxmtDNy7ECga7/AG0FKY9KQAwYU+cSMOJ0soklhSreAicxTCjwSSIGpIUTyHzgxW9oYVNKff39YOS7bRiWGFNYwk3fUt97RhexRAJIclTXMFnUEelIYAcofo+JJYUj0SJMY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1" name="AutoShape 12" descr="data:image/jpeg;base64,/9j/4AAQSkZJRgABAQAAAQABAAD/2wCEAAkGBxQTEhUUExQVFhUXGBoZGRgXGBcYFxgYGhocGBwbGBsaHCggGBwlHhwXITEhJSksLi4uHB8zODMsNygtLisBCgoKDg0OGhAQGiwkHyQsLCwsLCwsLCwsLCwsLCwsLCwsLCwsLCwsLCwsLCwsLCwsLCwsLCwsLCwsLCwsLCwsN//AABEIALABBAMBIgACEQEDEQH/xAAbAAACAgMBAAAAAAAAAAAAAAADBAIFAQYHAP/EADwQAAECBAQDBQYFBAICAwAAAAECEQADITEEEkFRBWFxEyKBkaEGBzKxwfAjQmLR4RRSgvFykjNDU2Oy/8QAFwEBAQEBAAAAAAAAAAAAAAAAAQIAA//EAB8RAQEBAAMBAQEBAQEAAAAAAAABEQIhMUESYVFxA//aAAwDAQACEQMRAD8A64uVAJiTBP6iJJmAxwx11XzyYWaLacgGEp+H2ibHTjyhJYeBTZZhlKSNI8qbuIMdLy/wgFQCetnhvFytRFbNmPSNBbpcKJMWHC5BUpSt+6N+ZB0hDs2rGxcJwQSmoJa9budtIanwysA5UAZRr0FhD0+YA160D+FWgUmX3ybtTwMRMz8QijpAHQm/0iGMy6uxpoPrC5W6lEHVgBy1ePT1ZU0DGwMLyVF6j/ZNH8HgpkPKU2zHXlC3FFqCQxq9emsGAFqhn8rRX4nEhOablJAodiBr0vBWk7W8pwkOxsHgCqqLNSnj/ELf1wUhBT+cDmIYKABq/wA3EbWzAp04AsRzZubfMiGMOkBL3c3GmkKTZZWkG1XIu+nz+UOoTlTUcjoORjRuXiGJs9jZx11jKUMwHwo2H15RCcvvBi+Wrczb0iaFZU7PU6mojD4FiFhRbQXfnb6wdDkBJILWO4ELJKilykEmpBpXQHoKwzKSySSCQ3jGhvgqQNfXyDRC5dxy8IylJyqer+HhEkJYUalt6QoSWr4Qk7U/mFOIGmUUBL0+vUtDCSSHZi9NiIVWslVWIqW6UDeLwWnjOxJ6FCWUpDFTJBte58A8Zl4YOHoBZvIQJYzTWLgJDjmpRuOgHqYf+R9OcaNbgE4l2F2LnaPJOUUq5p1MAnKYvqa9BaMyiVF6lrH+I2nOjKJZOoEehczjYMwp4x6HYMqEwiAFbRNYpCyk1jsMg39RE+3EKzUQBdI1onHTiZwDvCs0ZzQUjwAaPSZwAhHcCxE0hLRSrFTGwTGVCk3h71ETiuPNXYWWFTEhRZNz4RsUlChl0UTfd2d4peHSHzW+IN/jvyv5RcpW5OydTZ3/AGiLVerNJCUjQDbprAcOguXL1qW8vIQqcaidKORXxFr3YsYblLoadPKBsL4q9SCADTQknX09YHJYBqkJ1G4Fz0H1jE7Lc0rmL7NpGZTAVuSS2jkVESofETmSelv5gE6UD3K5VJLDoP5MemOpSWL5S5D3NaRScV9olIndjhgJ08/lHwS9zMULNtyjNBvYuYVSql+zJS18qkmni1fGL/ELUWFAC/3841z2O4fMlS1dqpKlZ1KJ5k1MW4mhlLJ+F1EmlEuS/JgY3w302SzCz1JNTT/cHMzk5D+P8RpvEfbqWmY0vDYqc6QSZcvMnIag9C97QDFe3a1pyp4fjk5iBWVlfkPSHBmtuqpTuA9erQyuYSoClXsPyho1DBe0eJqpHDMSXsVLlinj5xge1OKLk8PnAGlFo8W3pB4c1tiSlZBBp5uN4zxLGJlpJVSn+vvlGrS/bEyk/iYHFpGpyBQA6g9YnwjEnFKOJmJKZKHKEKuVWc9APWC1vx9vi74Ti5k0/iJZIrzY2fZ9usWmIdmap0GsBwg7r0YlzyBqPCJYZTqJzFhQavzhRy91PEKZgH5bQAM52R51gi1uVF7Uf9X+oihO9KuSNf3jVp4LLRUb367B/OMzzoKj5g6QSUqj1L1oLcoWxJoQzZnYGG+JndAEtKwS5YlgBo1/CGwAE0pRxs7RjDIoGYABkgbbvziT1AFNeukENrGHT3RUB61vHoKhLioj0I1XGsRWmMoRA8XOCfiLc2LDqbDxjrvTZbQ5hgSokJgUHSoHmCD8oGoxHrrJgS4UnnaGJ0yFCt4Y1COJUIYTxTKk7wtiIVYFYSTcG3ofOK1yvGLXDLCUApHWjqrQP+8WuFX3Tm+ImoNN9NYSRMByszAgDQlI1PlFgSB+pq6NY33jnVNa4stWGnmbLYyy2drDTNtqY2U4xOTuKHeIYiri7/OOee2nFsuRBUyFI7QoSlys5iKLNO6BzqY2rhMlMqSkS1ZkMMqrllC484MsXe4tJoAYVUVEAA2KRU+WsSxKmUPhGhOnh96Qr2oKiD+VgB+o1L8rQPis0BBD1NK/MeBMYVrnthx8olplImGVMmpMwzGLhAJ7qTormdOtNi4Rw6ThZQEp2IClE/EsqDgrO9fh0eOWe9Ge8+WkhmkH1UY6xgpgX2KXBKZctag+pQGHz9IqzpmJ+LGUoSKtQnUk6xR+3HEjJwc9mAKQhOlVnKet1Rf49QAUf7QS3MWPOv1jmHvSxbIw8r+7NNV4d1PzWYmTaY2D3LSlCRPmKzHNMEtPIIS7jxW3hG3LmdpPVQEJSACTZRuOrB4qvZLDjD4GQhgFKS9SzrX3ifAF4t+HJOQEMqyjoS9aeDQ8vW/pvEKCQkAFJLN4aDwhfELJKEu7B1Wo31iC1figEgoTUb1LGPYUBRUohsxam3KJaGZ6gcqGo7mrUDfxGMUkHKjPfvUuWuOQsPAwsmfnW/wvRtWRU9HLCGJSWUpQYAZRSpo79AH+cZjWJnEBk0UaAFhyEECgkNRmY8oq0FKpiVM+QEk1oNjuW+YhpE8E2zZhm5sGb1g1sOJDdyl9Tc7x5aiBehIFNjtAhewc7mvKJv36UYeDX+UKcHxBJYB2VqNmivxSnmAAGjB+Z08PrD6SKkvUUrbkIUkHMqtWG29z1eNW49HZHdSwsAAHqepgkpq3+o/aBiYNHpoNdoPLFNqVf6wudQyg8+sejKuZj0ZiaUsIHNMTUKQKL9jp5SOKwYNUMhdwoDX9X9ydxAZOJzg0yqBZSdUn6jUHURYzYoeK5kq7SWHWAxSP/Ym7f8hp5axpDaji5jGIoFIwlQmAKSXB+2Ox5QVSYfGnYE0wLAgKUpRtRhRyxpXahjGOUQkkX06/bQxgSJYqPhYs9VNQV0184G5HsNU0NAAHNn38A8M4qoCHLkg/48oVwTZWzAv3vWIT5jg9QkHrc9NX5RIa57xOHibhe2QKyFZh/wAD3VAcmY/4xXe73jbo/p1nuy++g6lB/L/ifQ8o3maAo5QlKklwRYKDMH9Y4pikKwGKUlJfslOn9co6Pq4p1Bh49zFeu4cNlEjORVfeY3c7jlQQtxtRKki4AKy3l84lgMSkSxMSXSpIUFbi49DCK5oUCWoqgv3UhyrpExvrlvvEU+ISa1l2JtUx1Tgc8FCVEEvLl1ArRIBHyjlnvGP4spVKyz5BUdNwTIlSkAsWSKbhIJflFXyGnMViCQA7ubNUANrp/Mcj9vJhnY7sxoES01ep5/5COjKxLmYob5QN9b/ekc14eRM4uM3wie5baXWn/UQcfTOnXF/+RMtNgMtWIGYAeiXi17TICz0oGFAK/wARp0r2gwspZM3EI1YAubsHyvpvB8d7YyRL7VPaKQA/dy1ApRzzg8Tlvi6xs9hlFSsurVkivhoPGJqnmWgJS5UGbcvd451ifeFJzlpMxVMvxJFAdG8ItOD+2oxBOWSpIQ91UOagsK6wcpk2q48bW5yQEpALl3AdnOvkSYYWcqW5UIudaDWNAne8WUiYQqSo9mcoZQU5F1VA6eMNYX3h4KbMBmJnIaiaA3v8JrpD+bgy722uTi3CbuXUTYOwofl4RacPS4KtVV/xFKeHzjWUcQl5EhUwID3UGTexLxs8rEpKXQQpPIvpy+UTO+25dCTj3XJA1cVoKlzEcO2WoUSouf8AjRvCo9YRxGJdkl++qqWNhQtyh3DYgqdRIAdhoAPusb6M6PhTJLjnzaF5SKUSxJLXoIHOm5m7xY7DQf6g+DDpcg21P39iH1PkEnJICUggdLUhiYoGl99qQmguvcaPZtYNipgBIzFtQPkIybPjxUCzuIzB5GHDVePRWJ2EZhpCGImmLCaaQlPQCIqOubCE7EGE1qJh0yXgv9OAIdE4tcxGBmSFKnYdOYKrNkf3/rl7TOVlQ5hMcicgLlqzJPgQdQoXSRsYsp1o1/iHDDnM7DqEucfiBDy5vKYnf9Qr1iXTMExg7SYiWCxUX2oPs+UNTl2SiwuGrsz69YpOE8WQqbMM0pkTO6hpigALvkXZQ6Rs/D8MSHoRTvu4LaDlr4wudvaCZwQhStQBTc8ib6QMf+RKasE1c2ckRY4ySPwwT8PeNLbRqyPavCCaqSVq7RS8hUx7MKdqqGxptE4Yup0whNT3lPa4A18jGg+8rh+YImS6qlpIW3/xm1tq+BjfJiAScoZiwelg371jS+Ie1uFloK0ntpigQlAcJAsMzigbSNN3pUZ93XFzNwpkkuqSQADqhTt5MR5Qf2k9s5UnKiUROUHDI+ACjgqHxG9o5mZxSZhlvLQv8qVFsruEuakCMSHe1fl0jr+NFXfHsacSqWZyEyyhJpmcLzEEMQ+U7gxtZ9tEEOJSwWslmc67xoE5FiqgcVD0+xGy8MwCpSkKJzoId0pfwIsfSNy4yH0bGe2SEywlEqYFCvfYJJfUCsamcX8bslSyVFQDFySSxu1TSNw4yMPNXmCwk1plOUnn/bFTiOGbZVWr8QPQ+MTx/KooJOHl6qi+/rkqR2WZKUM2VgA3UgwBXDqnuJI3qIc4fKliYkTEMFU+NIG1S9IeWX1vFUnDS9UK/wCw9a6xecPxqUpyITMLWCT9iHuLYbDJsAlWmVRU2taMTFdhMYJaSEBINiquY/t4QcrL1RN+F8XwpBJJQtKiSXJod6NvBeF4dEpXeRKWdFK+INtVvSBTzmqSSesKLQxq/wBIL3MVP+rD2hmqnpQlDDKpyMwYnTyrFRgpWLll5UxaSf7VGv0huUrZRf73tDcqcoqcqrQ2GlLQceP5mQ2763DgXH5vZ58WtKlgcgcofkAT56RtnBeMSsQh5JCg5OVQIPNkmpbeOVTpqyCM3mNoFw/tBMzJ7swWUk5TT59Imcb9Fy+O3YUA1f47CwYPDk5wlktm1BFCY0z2S9qCopl4gBKqBMwjKktYKH5TzFDyjcgSsk30ToLVbfrGcrLr2C7oJc0uLnz6RjDpzzDoAc3rRzGQojusQdSWtX7eC4OUEpPVzttBBftOdrGYVlyQoOQa1vGYrXPIVnqpCyzSCTXgSxC7xKQBHp7RFCTGJsFb6VxKaRVY+flQoipanMmg9Ys8QaRrfFcclC0oGZcw1TLQMyydKWSNXLCkMa3Gte1vFThyiQESynI6u1QFhaixJqKVex+UakjiK1DKlYlpU7ollY5/CSQK7R07FcNn4kALMmTl7qUiXKnzEg1LqWCHt8NOsCx3u4w5lv2sztTdWWWkAa91IAtFyyIlaFh+O4uUCEYqaz2KswLW+J3ilShRBGYDmwfzjpMj3dYYis6cXsSUh71oKC0aJhvZ7EKnJw/ZzEzioJIILCtVEgfCKlxtrFTlxpxY4b2lxkvNLlTlBKwGC8sxiTloVpJF9I16XKHaKTmCkixDsRyevnG74v2CWgTFzJwBShSh2bkDJVnLEnm0aNh5hSouHJbrDxst6V8Gnl6Eud6CCJAD9Rzt6RKatKi6hlJvT9oyJQZ0s24L/fjFppmfLK5S7lKBmLMAk0AJ0uW3LwrgsVNld9CyAGdL36A8oNODS1nkKVqXGwal6tFeJ6cocl9hBTxbAniyMQe+MsxviTr1GvOH8Hw05h3igE0mIPdI/ULA9RGu8NwU2aTkSQk6/wAmNw9m+HmUSgTlKWWdEsZg/wCoqOUbaRysNuIY/hSpZ/FUZqWcLrTqkfOKzE8SADJSGNmA/wBvF97QS1IRkmLY/lyn4Xqza/7jTB3Syq1vvEeq4+GcYFZUqKSAsFrV5tCyZgTR67RKfUlQADl2AAFdgKAQFaXNfrFyQ7RkTecMA2hH+iGhiacOpNlPyhwHcgIjBlNUQPDztFd0+kOmRqDBW1iUvQ/xB0lquzawCaGp+Y2aCokLFSyvTygB2XxBxUV5uI6D7Bcf7aWuUv4pQDNdSCW8SCw8Y50l2qPr5bxde76Yf68DKwUlQPQAt6glum0H4k8Tyux1ZNhmHeNTvGZ4zZUglncm0RlnvlX398o9hSCCcxdZfoA1tolBqWlxenlaPRkr5CPQoVswRBMt4YVKJETly2hddKzUNCsyHcQYoMQoz6f+jX/7eX/Dnr0vOKlVs7iEzEkpwpyyxRWIIcPtJSfjP6rDnCmFwSZIzyfiK2UtZKlqPwgqJ+InvHaLvGTRKlEhglKaAMANABoIpeHy1rSgJD6kioqWB+cVE8lxwVgABfU2J5w7xDMrM2XugU3Ki1ekZPD1y1UAJSl7ULV84LiJf4SLFS1dplt3GsfFoyQuHSE5XulmfkkBujxkT195SgwqXetaCCSyAipNXelABtvGMSkk9ntfdmFfIesSq0lLSyCotmu2/I8qiOde8xWECUpYqxTBimjJv+JoeWt42/2/43/TykISE9qs/hpGjUKlchTrHMOC8CViZylzCVJChnUa51n8v1OwipPpilm4GalCZikqCF/Co2P7HrA8ODcekdt4lgEdkmUsBSCQC39tTpoKVjmfHfZyZhVqXLHaSbvYp1qOW8XOfeVvVaiYZhShRAGYEqP13vGwcG4ZJUtpUkzWrmWpgW2egHrFVwng8zEgzJUsrCTlNQEhRqBVVaNF7KwGNwwKkyTahCpZIB2ZRh5f9P8AE+I4ecfiDJFAhDIQANNz4esLycTMl/DMTLH6UufUxScQ4zOz/iJIUC7K/Y0MJf1xN83nBONZsyOIlL9oO0epXdXlp4QvicMhX5vNwodRFLLnpsQtv+UX3BcfKSSTMXmpdlDxChUQXidxUFCk8xvE+yCh3b7a+EWvEp0pRdIIJ1sOVK84HN4aQAotlOoqPOJ2z1WykETQD3nEMyp6NSPIxNChQEjxY+sMJkDRALaggj94tNLrmIXQJKh0+2g2Hwi8oCphGjAAkeOsMy6afIR4zhpU8q9a2EA1iVh0pqL6k1jM2eBcwJZUTUsOX7wXC4EzLME6k6+ca3GxBM59ejRsnu+QtWJJy0Sgua1PwpfzMKYPghWoJlEZtSR3QNz9uY6B7KcFThwtnBXclnAqwpqAX6qMH6mDl0u8QAkBI1LP9YNLNm0pCeGw6kM6gogMl9nrTe0GDVIDHT78Y5ooiZb1BIHKPQQEsO81OkYhGooXSFZ3EZaXdQ8HPyg9hCxUBo0UrCGIecWIaVq7gzDs1wjffpf09UMLnQjPnRsVKpfaRZIRLAJzF1NsPo5jdeF8NSmWgAJJSAyv7gA1f2jXeA4UzcQpZbKCEpfUJvTqY3oSxTlFceOuX/pyKTMOFBQr3q0vpSKSdIM2ckJPdlpKasLt8mAi8nTQMwCmPq/3SFAnJKUQASuoapr8zaCjjc7JYjDVJScos9DzJA3vFTxHHow8ibiZg7p594tRKRzJi7ThWGVztrV7l99I5p7y868UiRnlpSkJ7NBOVOZf51vcCz6MdTUkWocLIn8TxRc/iKAMxQ+CRLsEgb3YanxjonDOGSkTEypSCESUtlP5sxqpR1JPyhj2f4InCYUJlkBSiFLXYzDoonzYaVh3h0vLLWsqSc5KiQ4N6X0ht1lZi0jMSaD4QKs9yK6WHhHPPeHj1CWmVczCS9u6ltOZPoY6KoHJmJIzVy3Lk35UrHLuOYRWIxhlIZzMTIQ5sfzq8HL9IOM2rbv7AcLEnAyiR3lvNI6kM/MJAiy4wgMRtTmSRQD9o2AYYICUBIZKWSRoEhh5hooeJl1Z1JogFauWWrP00jVM7rlYw39VxQS1B0mZkI/TL+Iehi49rvYpaCJkjKpL5cqaKe9vzGFfdhI7TFlaqlMtSy+qlfyTHS5krPOdTZUAtR3KttiIbcVveOP8JwrzTKmpWC1HRY/qG0R4rJRKmZCXLOSO6z9aR1+fgwZaUrylThiLuWsSNopeK+xeHmqJWFpJoSklw1rvB+r+t+H9THNsOhKyAkqc2DAxcZZklBSV93NUrSWZm1/3FnP92KaqRiJiQktVAL1AoUkc68otON+x+JmyBLSpBIKSSpag4HVOrxuXO7M8Mz61Bc2Talf7S49K7aQwjhCiAUomAGzpUDGJnu94glynIUglvxRQOdPONu9nPZ/iCUqGJVnY91poUU7vUfYg53JvEzP9aKZ0tLhSgCNK31i04dhxMolydg5PlrBsX7uJq5kz8RCBmKkguaKYsWs13reNk4D7rJcqYiYvELUQXASyWbQm59IfYLZK1bifDlSld5KgCKOwJvYanpFjwXgGJnFwjsUAXW9WD91Ll/30joWIwsoK+AKIYgq7zKNWrR9YekYYBGV1d5+8o15nkl2iZy+C0pwLAJw8qruPiWQKjUhvLk8XWHRlQBqSX6qqfKBSUDNlqqlzbdulvKGphcEs+w0eM526VRJelORc0H10gwl2cm/30jOGQLCsHJqKO/1jYLXuxesehlCGDR6K/Ln+lZMVSK8rcmCqWSIWQkvFR2CmXiv4jOyIUvYExZrlF4p+LyM7StVab6AeZhC/9jx+Eha0qSVBmZ71JJjaHhHASUoShCdEsx21PjDpY03iuPUcOd2lU4cZlLLZjZxUDaFZ0tmQ5ypD2peiYaxM8BJZJOhbQbvrCapudWUGrgmmgsIi5F8dvY6Jd9toq+PcMlTkhE2WhQNioAlIZyQq6T0i6KP3il4tOOVS0oK/ypHO3k7RN8Vx7rSpnBp8rEy8Nh8SpUogqMuYSRLA58w8blxHDHKlACQ9CRbKGNB5Rj2e4T2aMyvjXVZuT+whqYn8R9temg/eJkdLe1TxNIQFKU5ly0mYvegzMerM0c691/D1TcYZyhm7FGZXOZNevX4/KOj8Z4YrEYaejM2cUAIDkMSkkigNnjVfZLjcnAy1y8RIxOHMxeZUxcvNLsEpTnSdhszkxc6iW+4hICWa50uDdo1L2lnFOFnqeplzCoHRxlH30i5ncRlTkpMhaFINCUl2B+ReKb2yW+FxWiRKOn5czBvWJVxjT/dOhhiplO6JSQ/6issP+ojoOBkHKEsXUolyGUUi4AsAzRo/ukwfaIxAIJHaSvMBRL7MCPMR02TmWVKY7Odd7WjX00umVmWxTRAev6n13YRnFSyly4AY5X1sK+kGw6AQpQK6UfSlAANd4Dj5nfyZgyu9v3Na+cCfpZKCQlBZyAVMaGmp8D5w5NJ7wAc0JFiSLNsIHgEUzFIqXANGGg5bQxKNiQp1Fz0SPh6aeMZkV4aychZIdiaE7nxPqYKqWEAlVN2NAWETwUij94Zi45AWEY4gkkd0hjUvuGZnjfG+q/A4fOoKJcivVt4tZ5CQVEsfPRvnGMBKZ1Bqmw1A29YLjsMFZUVFXcbAgt4lo3xreyeFTmKaAt3nbWznnV4akEFRNyKb0BofWPSgAkqAIcFgB9vDWGlMKUfzjSDlUZaW1L266CIzUsQLm7vrSGFG50G8LoZ9Q9YamCpDlxXZrRLDJJUs6AsOg/mMpQw9YnhwwoOfibwxNvSalnQRmPSww61j0UhQykvDMmSBeCSkxKcIztaVxKw7ARUYLD9pPC1fC5pfupo58bRYYmaES1rNwKdbCM8JwhyoSS2YOwuUhtdLwVl5hpdVqLd4hugt9YMku9oxNUEj5QHGKyoyggFVAY6bjh6XM8GW6S+XwJMe4bhMqanMd9S9T6wFbnuoA7ooN9fmIskClRHKd115dTC8+ZlD62DanaIypTJqKxM1IZt/E0/eJLSN2sB+0I0CbMCEqXUgAnmeUKpQ0ss7n0P20NYgVAo+u2giWXvAXAvAreiZSUpSk5SQHURru0NJQGbRrNStwxvA5ckElRAYtBsSpg5LW8zQesDX/Glcb9kMMojLL7BSlkZpSshNHfKKRQp4HN7HG4dC5k50ywjPequ853Ab9o6F/S5pyQQMqAampKj/ABrFfwheZeJYsc40pYCnrTlB9dZesaD7Kcew2AlzJMybMmzO0OUS0LICcof4mbvPTcxs8j27khAy4bHE8sOW/wD1G3IlgrbQVdqj7pDOJVQah9fusP8AUWtIle1a3SJfD8aQxKgpKUA86k0vApk7HziQjBollbMZk0OEpLi2lY3OcjuqNRmod+TbCCYWQAHYOGD8r09ID+sc44tgMfIAnzZ8vLmYypYUzX/MKxvclGcJyqYKAP6gk/KAT8MnEKUpypOUoajBjUp677CFfZQmWtUpYa2UGvcLtXUxP1du8f7GxygwrRm5nxitUjOsqbM5YDQJSdt8xLw7j52VFCyjprTcx7hsvugqDEf7+cXf8cZcmj5WalAxf78YhNdi2p9OUTmKs1yG2B5xMD0hSgsmwHP+IkhGgp9Iiw51r6xOSHD1raM1CnJNgznU7C8Sw6dYwQ6vhtQct/X5QYsBswrGxreg8Ql6evOCqtdt4xIlsK1JqYhPLnLS9RCn+JJQVVP2I9Es50FI9G6btXJmUjCpsLZoXnLMVjqlipPakD8qTmV0Gnzi74cAoZ2uzU0irwIeUCLzFG40Gh+9YvCciH2GkE9RyvQM5OaYkUZLk11hbGY4BdbVA259YKigzgVXo9ngOJkBQAb+G1bWI5W1uMm9iSpb1bxehEPk0hfCYcCrk9YLNMXx6ieV2g4d6ks5L020iapbpY9fGPSE0bxjM5bJJjfG+lxVZpyjK6Alq86VakSkgNXWkSmgW8fpEq3tCXLLAEVo8QxymGZQol1eVYYLVpaF8ZKzpy/3fT+Y3xpe0MBKIGYmtf3PrEpMpIKiAASdtrQ12YADUgE+WyMrkOWcXD6xsb9ajIlh1KGpAPh9mBYg5lUI7tK7kQ5LTkT0heRK1LPcj5RqZfrKQHL1AZ+lfrGJqsiHOv20HlofxNYXnygqagHSrdLQCXsKVKKJSU0csKUvyhuTIAFqhg+pbf1MEyuQ7E+kEZoqQXkSny3cmrUDc/5htCMogYHeHLaJ5ncxmtDNy7ECga7/AG0FKY9KQAwYU+cSMOJ0soklhSreAicxTCjwSSIGpIUTyHzgxW9oYVNKff39YOS7bRiWGFNYwk3fUt97RhexRAJIclTXMFnUEelIYAcofo+JJYUj0SJMY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2" name="CaixaDeTexto 15"/>
          <p:cNvSpPr txBox="1">
            <a:spLocks noChangeArrowheads="1"/>
          </p:cNvSpPr>
          <p:nvPr/>
        </p:nvSpPr>
        <p:spPr bwMode="auto">
          <a:xfrm>
            <a:off x="323850" y="1341438"/>
            <a:ext cx="8496300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Ingestão</a:t>
            </a:r>
            <a:r>
              <a:rPr kumimoji="0" lang="pt-BR" altLang="pt-BR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pt-BR" altLang="pt-BR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água </a:t>
            </a:r>
            <a:r>
              <a:rPr kumimoji="0" lang="pt-BR" altLang="pt-BR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e/ou</a:t>
            </a:r>
            <a:r>
              <a:rPr kumimoji="0" lang="pt-BR" altLang="pt-BR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altLang="pt-BR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alimentos</a:t>
            </a:r>
            <a:r>
              <a:rPr kumimoji="0" lang="pt-BR" altLang="pt-BR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altLang="pt-BR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contaminados com os </a:t>
            </a:r>
            <a:r>
              <a:rPr kumimoji="0" lang="pt-BR" altLang="pt-BR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ovos</a:t>
            </a:r>
            <a:r>
              <a:rPr kumimoji="0" lang="pt-BR" altLang="pt-BR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</a:t>
            </a:r>
            <a:r>
              <a:rPr kumimoji="0" lang="pt-BR" altLang="pt-BR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Ascaris lumbricoides</a:t>
            </a:r>
            <a:r>
              <a:rPr kumimoji="0" lang="pt-BR" altLang="pt-BR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pt-BR" altLang="pt-BR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05765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theme/theme1.xml><?xml version="1.0" encoding="utf-8"?>
<a:theme xmlns:a="http://schemas.openxmlformats.org/drawingml/2006/main" name="TS10167455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787</Words>
  <Application>Microsoft Office PowerPoint</Application>
  <PresentationFormat>Apresentação na tela (4:3)</PresentationFormat>
  <Paragraphs>150</Paragraphs>
  <Slides>32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Constantia</vt:lpstr>
      <vt:lpstr>Georgia</vt:lpstr>
      <vt:lpstr>Times New Roman</vt:lpstr>
      <vt:lpstr>Wingdings 2</vt:lpstr>
      <vt:lpstr>TS101674551</vt:lpstr>
      <vt:lpstr>Fluxo</vt:lpstr>
      <vt:lpstr>Tema do Office</vt:lpstr>
      <vt:lpstr>Revisão - Biologia Classificação e Reino Animal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Ciclo da Wuchereria bancrofti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Ciclo do Enterobius vermicularis</vt:lpstr>
      <vt:lpstr>Apresentação do PowerPoint</vt:lpstr>
      <vt:lpstr>Apresentação do PowerPoint</vt:lpstr>
      <vt:lpstr>Apresentação do PowerPoint</vt:lpstr>
      <vt:lpstr>Ciclo do Ancylostomo brasiliense</vt:lpstr>
      <vt:lpstr>Apresentação do PowerPoint</vt:lpstr>
      <vt:lpstr>Apresentação do PowerPoint</vt:lpstr>
      <vt:lpstr>Bem vindos ao mundo 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Fisiologia de Doenças Metabólicas  Alterations in the spermatic function generated by obesity in rats.</dc:title>
  <dc:creator/>
  <cp:lastModifiedBy/>
  <cp:revision>42</cp:revision>
  <dcterms:created xsi:type="dcterms:W3CDTF">2011-10-17T22:24:22Z</dcterms:created>
  <dcterms:modified xsi:type="dcterms:W3CDTF">2024-03-21T22:05:18Z</dcterms:modified>
  <cp:version/>
</cp:coreProperties>
</file>